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0" r:id="rId4"/>
  </p:sldMasterIdLst>
  <p:notesMasterIdLst>
    <p:notesMasterId r:id="rId15"/>
  </p:notesMasterIdLst>
  <p:sldIdLst>
    <p:sldId id="287" r:id="rId5"/>
    <p:sldId id="261" r:id="rId6"/>
    <p:sldId id="298" r:id="rId7"/>
    <p:sldId id="299" r:id="rId8"/>
    <p:sldId id="303" r:id="rId9"/>
    <p:sldId id="305" r:id="rId10"/>
    <p:sldId id="304" r:id="rId11"/>
    <p:sldId id="300" r:id="rId12"/>
    <p:sldId id="302" r:id="rId13"/>
    <p:sldId id="285" r:id="rId14"/>
  </p:sldIdLst>
  <p:sldSz cx="9144000" cy="5143500" type="screen16x9"/>
  <p:notesSz cx="6858000" cy="9144000"/>
  <p:embeddedFontLst>
    <p:embeddedFont>
      <p:font typeface="Lexend" panose="020B0604020202020204" charset="0"/>
      <p:regular r:id="rId16"/>
    </p:embeddedFont>
  </p:embeddedFontLst>
  <p:custDataLst>
    <p:tags r:id="rId17"/>
  </p:custDataLst>
  <p:defaultTex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EF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ECBE16-F0FC-4595-85B2-3BFB3482BB7D}" v="3" dt="2025-05-06T11:24:13.0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0"/>
  </p:normalViewPr>
  <p:slideViewPr>
    <p:cSldViewPr>
      <p:cViewPr varScale="1">
        <p:scale>
          <a:sx n="109" d="100"/>
          <a:sy n="109" d="100"/>
        </p:scale>
        <p:origin x="734" y="82"/>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ath, Amy" userId="61577115-066c-4d07-a9cc-466351acf709" providerId="ADAL" clId="{EFECBE16-F0FC-4595-85B2-3BFB3482BB7D}"/>
    <pc:docChg chg="undo custSel addSld delSld modSld">
      <pc:chgData name="Heath, Amy" userId="61577115-066c-4d07-a9cc-466351acf709" providerId="ADAL" clId="{EFECBE16-F0FC-4595-85B2-3BFB3482BB7D}" dt="2025-05-06T11:47:51.680" v="2099" actId="20577"/>
      <pc:docMkLst>
        <pc:docMk/>
      </pc:docMkLst>
      <pc:sldChg chg="modSp mod">
        <pc:chgData name="Heath, Amy" userId="61577115-066c-4d07-a9cc-466351acf709" providerId="ADAL" clId="{EFECBE16-F0FC-4595-85B2-3BFB3482BB7D}" dt="2025-05-06T11:03:15.357" v="720" actId="20577"/>
        <pc:sldMkLst>
          <pc:docMk/>
          <pc:sldMk cId="0" sldId="261"/>
        </pc:sldMkLst>
        <pc:spChg chg="mod">
          <ac:chgData name="Heath, Amy" userId="61577115-066c-4d07-a9cc-466351acf709" providerId="ADAL" clId="{EFECBE16-F0FC-4595-85B2-3BFB3482BB7D}" dt="2025-05-06T11:02:23.926" v="453" actId="20577"/>
          <ac:spMkLst>
            <pc:docMk/>
            <pc:sldMk cId="0" sldId="261"/>
            <ac:spMk id="3" creationId="{D8E98AC5-7735-863D-05CD-2DC60D1BBF58}"/>
          </ac:spMkLst>
        </pc:spChg>
        <pc:spChg chg="mod">
          <ac:chgData name="Heath, Amy" userId="61577115-066c-4d07-a9cc-466351acf709" providerId="ADAL" clId="{EFECBE16-F0FC-4595-85B2-3BFB3482BB7D}" dt="2025-05-06T11:02:53.133" v="621" actId="20577"/>
          <ac:spMkLst>
            <pc:docMk/>
            <pc:sldMk cId="0" sldId="261"/>
            <ac:spMk id="5" creationId="{9CC11392-A22A-E1BE-EFF2-EE596DB14676}"/>
          </ac:spMkLst>
        </pc:spChg>
        <pc:spChg chg="mod">
          <ac:chgData name="Heath, Amy" userId="61577115-066c-4d07-a9cc-466351acf709" providerId="ADAL" clId="{EFECBE16-F0FC-4595-85B2-3BFB3482BB7D}" dt="2025-05-06T11:03:15.357" v="720" actId="20577"/>
          <ac:spMkLst>
            <pc:docMk/>
            <pc:sldMk cId="0" sldId="261"/>
            <ac:spMk id="7" creationId="{D2D2BBBE-71E0-D307-75FC-79F2A31486BB}"/>
          </ac:spMkLst>
        </pc:spChg>
        <pc:spChg chg="mod">
          <ac:chgData name="Heath, Amy" userId="61577115-066c-4d07-a9cc-466351acf709" providerId="ADAL" clId="{EFECBE16-F0FC-4595-85B2-3BFB3482BB7D}" dt="2025-05-06T11:02:04.729" v="385" actId="20577"/>
          <ac:spMkLst>
            <pc:docMk/>
            <pc:sldMk cId="0" sldId="261"/>
            <ac:spMk id="9" creationId="{5BF68FB1-E620-2A78-0C29-FD1313F3F2E8}"/>
          </ac:spMkLst>
        </pc:spChg>
      </pc:sldChg>
      <pc:sldChg chg="del">
        <pc:chgData name="Heath, Amy" userId="61577115-066c-4d07-a9cc-466351acf709" providerId="ADAL" clId="{EFECBE16-F0FC-4595-85B2-3BFB3482BB7D}" dt="2025-05-06T11:03:30.471" v="728" actId="47"/>
        <pc:sldMkLst>
          <pc:docMk/>
          <pc:sldMk cId="0" sldId="262"/>
        </pc:sldMkLst>
      </pc:sldChg>
      <pc:sldChg chg="modSp mod">
        <pc:chgData name="Heath, Amy" userId="61577115-066c-4d07-a9cc-466351acf709" providerId="ADAL" clId="{EFECBE16-F0FC-4595-85B2-3BFB3482BB7D}" dt="2025-05-06T11:47:38.319" v="2091" actId="20577"/>
        <pc:sldMkLst>
          <pc:docMk/>
          <pc:sldMk cId="0" sldId="285"/>
        </pc:sldMkLst>
        <pc:spChg chg="mod">
          <ac:chgData name="Heath, Amy" userId="61577115-066c-4d07-a9cc-466351acf709" providerId="ADAL" clId="{EFECBE16-F0FC-4595-85B2-3BFB3482BB7D}" dt="2025-05-06T11:47:38.319" v="2091" actId="20577"/>
          <ac:spMkLst>
            <pc:docMk/>
            <pc:sldMk cId="0" sldId="285"/>
            <ac:spMk id="3" creationId="{A4B3F132-EC6B-2B8D-584C-48A5534415F9}"/>
          </ac:spMkLst>
        </pc:spChg>
      </pc:sldChg>
      <pc:sldChg chg="modSp mod">
        <pc:chgData name="Heath, Amy" userId="61577115-066c-4d07-a9cc-466351acf709" providerId="ADAL" clId="{EFECBE16-F0FC-4595-85B2-3BFB3482BB7D}" dt="2025-05-06T11:09:32.044" v="877" actId="1076"/>
        <pc:sldMkLst>
          <pc:docMk/>
          <pc:sldMk cId="2061820760" sldId="287"/>
        </pc:sldMkLst>
        <pc:spChg chg="mod">
          <ac:chgData name="Heath, Amy" userId="61577115-066c-4d07-a9cc-466351acf709" providerId="ADAL" clId="{EFECBE16-F0FC-4595-85B2-3BFB3482BB7D}" dt="2025-05-06T10:59:21.111" v="11" actId="20577"/>
          <ac:spMkLst>
            <pc:docMk/>
            <pc:sldMk cId="2061820760" sldId="287"/>
            <ac:spMk id="3" creationId="{0C4D0194-694B-E117-B6AA-E10269F2AB97}"/>
          </ac:spMkLst>
        </pc:spChg>
        <pc:spChg chg="mod">
          <ac:chgData name="Heath, Amy" userId="61577115-066c-4d07-a9cc-466351acf709" providerId="ADAL" clId="{EFECBE16-F0FC-4595-85B2-3BFB3482BB7D}" dt="2025-05-06T11:09:32.044" v="877" actId="1076"/>
          <ac:spMkLst>
            <pc:docMk/>
            <pc:sldMk cId="2061820760" sldId="287"/>
            <ac:spMk id="5" creationId="{395EBDB1-C4D1-532E-AAB5-DE962D0125A0}"/>
          </ac:spMkLst>
        </pc:spChg>
        <pc:spChg chg="mod">
          <ac:chgData name="Heath, Amy" userId="61577115-066c-4d07-a9cc-466351acf709" providerId="ADAL" clId="{EFECBE16-F0FC-4595-85B2-3BFB3482BB7D}" dt="2025-05-06T11:01:48.865" v="380" actId="20577"/>
          <ac:spMkLst>
            <pc:docMk/>
            <pc:sldMk cId="2061820760" sldId="287"/>
            <ac:spMk id="6" creationId="{DE5D111D-94C8-484A-8F60-1C35852B9F54}"/>
          </ac:spMkLst>
        </pc:spChg>
        <pc:spChg chg="mod">
          <ac:chgData name="Heath, Amy" userId="61577115-066c-4d07-a9cc-466351acf709" providerId="ADAL" clId="{EFECBE16-F0FC-4595-85B2-3BFB3482BB7D}" dt="2025-05-06T11:09:19.756" v="876" actId="20577"/>
          <ac:spMkLst>
            <pc:docMk/>
            <pc:sldMk cId="2061820760" sldId="287"/>
            <ac:spMk id="15" creationId="{E23F566F-5FB6-899A-921B-8778ED4DDE52}"/>
          </ac:spMkLst>
        </pc:spChg>
      </pc:sldChg>
      <pc:sldChg chg="del">
        <pc:chgData name="Heath, Amy" userId="61577115-066c-4d07-a9cc-466351acf709" providerId="ADAL" clId="{EFECBE16-F0FC-4595-85B2-3BFB3482BB7D}" dt="2025-05-06T11:03:21.287" v="723" actId="47"/>
        <pc:sldMkLst>
          <pc:docMk/>
          <pc:sldMk cId="3671496528" sldId="288"/>
        </pc:sldMkLst>
      </pc:sldChg>
      <pc:sldChg chg="del">
        <pc:chgData name="Heath, Amy" userId="61577115-066c-4d07-a9cc-466351acf709" providerId="ADAL" clId="{EFECBE16-F0FC-4595-85B2-3BFB3482BB7D}" dt="2025-05-06T11:03:31.511" v="729" actId="47"/>
        <pc:sldMkLst>
          <pc:docMk/>
          <pc:sldMk cId="3197751271" sldId="289"/>
        </pc:sldMkLst>
      </pc:sldChg>
      <pc:sldChg chg="del">
        <pc:chgData name="Heath, Amy" userId="61577115-066c-4d07-a9cc-466351acf709" providerId="ADAL" clId="{EFECBE16-F0FC-4595-85B2-3BFB3482BB7D}" dt="2025-05-06T11:03:32.234" v="730" actId="47"/>
        <pc:sldMkLst>
          <pc:docMk/>
          <pc:sldMk cId="2390380572" sldId="290"/>
        </pc:sldMkLst>
      </pc:sldChg>
      <pc:sldChg chg="del">
        <pc:chgData name="Heath, Amy" userId="61577115-066c-4d07-a9cc-466351acf709" providerId="ADAL" clId="{EFECBE16-F0FC-4595-85B2-3BFB3482BB7D}" dt="2025-05-06T11:03:19.231" v="721" actId="47"/>
        <pc:sldMkLst>
          <pc:docMk/>
          <pc:sldMk cId="1546170154" sldId="291"/>
        </pc:sldMkLst>
      </pc:sldChg>
      <pc:sldChg chg="del">
        <pc:chgData name="Heath, Amy" userId="61577115-066c-4d07-a9cc-466351acf709" providerId="ADAL" clId="{EFECBE16-F0FC-4595-85B2-3BFB3482BB7D}" dt="2025-05-06T11:03:28.785" v="726" actId="47"/>
        <pc:sldMkLst>
          <pc:docMk/>
          <pc:sldMk cId="365879840" sldId="292"/>
        </pc:sldMkLst>
      </pc:sldChg>
      <pc:sldChg chg="del">
        <pc:chgData name="Heath, Amy" userId="61577115-066c-4d07-a9cc-466351acf709" providerId="ADAL" clId="{EFECBE16-F0FC-4595-85B2-3BFB3482BB7D}" dt="2025-05-06T11:03:34.062" v="731" actId="47"/>
        <pc:sldMkLst>
          <pc:docMk/>
          <pc:sldMk cId="254823213" sldId="293"/>
        </pc:sldMkLst>
      </pc:sldChg>
      <pc:sldChg chg="del">
        <pc:chgData name="Heath, Amy" userId="61577115-066c-4d07-a9cc-466351acf709" providerId="ADAL" clId="{EFECBE16-F0FC-4595-85B2-3BFB3482BB7D}" dt="2025-05-06T11:03:34.605" v="732" actId="47"/>
        <pc:sldMkLst>
          <pc:docMk/>
          <pc:sldMk cId="1121802535" sldId="294"/>
        </pc:sldMkLst>
      </pc:sldChg>
      <pc:sldChg chg="del">
        <pc:chgData name="Heath, Amy" userId="61577115-066c-4d07-a9cc-466351acf709" providerId="ADAL" clId="{EFECBE16-F0FC-4595-85B2-3BFB3482BB7D}" dt="2025-05-06T11:03:20.104" v="722" actId="47"/>
        <pc:sldMkLst>
          <pc:docMk/>
          <pc:sldMk cId="1719839551" sldId="295"/>
        </pc:sldMkLst>
      </pc:sldChg>
      <pc:sldChg chg="del">
        <pc:chgData name="Heath, Amy" userId="61577115-066c-4d07-a9cc-466351acf709" providerId="ADAL" clId="{EFECBE16-F0FC-4595-85B2-3BFB3482BB7D}" dt="2025-05-06T11:03:35.142" v="733" actId="47"/>
        <pc:sldMkLst>
          <pc:docMk/>
          <pc:sldMk cId="2256141924" sldId="296"/>
        </pc:sldMkLst>
      </pc:sldChg>
      <pc:sldChg chg="del">
        <pc:chgData name="Heath, Amy" userId="61577115-066c-4d07-a9cc-466351acf709" providerId="ADAL" clId="{EFECBE16-F0FC-4595-85B2-3BFB3482BB7D}" dt="2025-05-06T11:03:35.568" v="734" actId="47"/>
        <pc:sldMkLst>
          <pc:docMk/>
          <pc:sldMk cId="1489554044" sldId="297"/>
        </pc:sldMkLst>
      </pc:sldChg>
      <pc:sldChg chg="modSp mod">
        <pc:chgData name="Heath, Amy" userId="61577115-066c-4d07-a9cc-466351acf709" providerId="ADAL" clId="{EFECBE16-F0FC-4595-85B2-3BFB3482BB7D}" dt="2025-05-06T11:06:46.420" v="799" actId="20577"/>
        <pc:sldMkLst>
          <pc:docMk/>
          <pc:sldMk cId="2567783345" sldId="298"/>
        </pc:sldMkLst>
        <pc:spChg chg="mod">
          <ac:chgData name="Heath, Amy" userId="61577115-066c-4d07-a9cc-466351acf709" providerId="ADAL" clId="{EFECBE16-F0FC-4595-85B2-3BFB3482BB7D}" dt="2025-05-06T11:06:46.420" v="799" actId="20577"/>
          <ac:spMkLst>
            <pc:docMk/>
            <pc:sldMk cId="2567783345" sldId="298"/>
            <ac:spMk id="2" creationId="{2F6A4BC9-4C89-1276-0A78-6C0D8DC3BD75}"/>
          </ac:spMkLst>
        </pc:spChg>
        <pc:spChg chg="mod">
          <ac:chgData name="Heath, Amy" userId="61577115-066c-4d07-a9cc-466351acf709" providerId="ADAL" clId="{EFECBE16-F0FC-4595-85B2-3BFB3482BB7D}" dt="2025-05-06T11:03:44.730" v="766" actId="20577"/>
          <ac:spMkLst>
            <pc:docMk/>
            <pc:sldMk cId="2567783345" sldId="298"/>
            <ac:spMk id="3" creationId="{CCF1816E-06AC-4374-3920-425D4F7CBFF3}"/>
          </ac:spMkLst>
        </pc:spChg>
      </pc:sldChg>
      <pc:sldChg chg="modSp mod">
        <pc:chgData name="Heath, Amy" userId="61577115-066c-4d07-a9cc-466351acf709" providerId="ADAL" clId="{EFECBE16-F0FC-4595-85B2-3BFB3482BB7D}" dt="2025-05-06T11:11:00.299" v="1136" actId="20577"/>
        <pc:sldMkLst>
          <pc:docMk/>
          <pc:sldMk cId="1817046751" sldId="299"/>
        </pc:sldMkLst>
        <pc:spChg chg="mod">
          <ac:chgData name="Heath, Amy" userId="61577115-066c-4d07-a9cc-466351acf709" providerId="ADAL" clId="{EFECBE16-F0FC-4595-85B2-3BFB3482BB7D}" dt="2025-05-06T11:11:00.299" v="1136" actId="20577"/>
          <ac:spMkLst>
            <pc:docMk/>
            <pc:sldMk cId="1817046751" sldId="299"/>
            <ac:spMk id="2" creationId="{363CC36F-77B6-02E2-FA9D-7701F3178314}"/>
          </ac:spMkLst>
        </pc:spChg>
        <pc:spChg chg="mod">
          <ac:chgData name="Heath, Amy" userId="61577115-066c-4d07-a9cc-466351acf709" providerId="ADAL" clId="{EFECBE16-F0FC-4595-85B2-3BFB3482BB7D}" dt="2025-05-06T11:08:43.009" v="829" actId="20577"/>
          <ac:spMkLst>
            <pc:docMk/>
            <pc:sldMk cId="1817046751" sldId="299"/>
            <ac:spMk id="3" creationId="{729DDF73-5680-C3A4-A438-F53A73AB6818}"/>
          </ac:spMkLst>
        </pc:spChg>
      </pc:sldChg>
      <pc:sldChg chg="modSp new mod">
        <pc:chgData name="Heath, Amy" userId="61577115-066c-4d07-a9cc-466351acf709" providerId="ADAL" clId="{EFECBE16-F0FC-4595-85B2-3BFB3482BB7D}" dt="2025-05-06T11:47:51.680" v="2099" actId="20577"/>
        <pc:sldMkLst>
          <pc:docMk/>
          <pc:sldMk cId="1851710320" sldId="300"/>
        </pc:sldMkLst>
        <pc:spChg chg="mod">
          <ac:chgData name="Heath, Amy" userId="61577115-066c-4d07-a9cc-466351acf709" providerId="ADAL" clId="{EFECBE16-F0FC-4595-85B2-3BFB3482BB7D}" dt="2025-05-06T11:47:51.680" v="2099" actId="20577"/>
          <ac:spMkLst>
            <pc:docMk/>
            <pc:sldMk cId="1851710320" sldId="300"/>
            <ac:spMk id="2" creationId="{11711BC4-E8BA-EA59-6D47-481AE453BEC8}"/>
          </ac:spMkLst>
        </pc:spChg>
        <pc:spChg chg="mod">
          <ac:chgData name="Heath, Amy" userId="61577115-066c-4d07-a9cc-466351acf709" providerId="ADAL" clId="{EFECBE16-F0FC-4595-85B2-3BFB3482BB7D}" dt="2025-05-06T11:14:56.795" v="1207" actId="20577"/>
          <ac:spMkLst>
            <pc:docMk/>
            <pc:sldMk cId="1851710320" sldId="300"/>
            <ac:spMk id="3" creationId="{A0CF0C59-D839-622C-626D-1E61CD9B9B0D}"/>
          </ac:spMkLst>
        </pc:spChg>
      </pc:sldChg>
      <pc:sldChg chg="del">
        <pc:chgData name="Heath, Amy" userId="61577115-066c-4d07-a9cc-466351acf709" providerId="ADAL" clId="{EFECBE16-F0FC-4595-85B2-3BFB3482BB7D}" dt="2025-05-06T11:03:22.250" v="724" actId="47"/>
        <pc:sldMkLst>
          <pc:docMk/>
          <pc:sldMk cId="3001525904" sldId="300"/>
        </pc:sldMkLst>
      </pc:sldChg>
      <pc:sldChg chg="addSp delSp modSp new del mod">
        <pc:chgData name="Heath, Amy" userId="61577115-066c-4d07-a9cc-466351acf709" providerId="ADAL" clId="{EFECBE16-F0FC-4595-85B2-3BFB3482BB7D}" dt="2025-05-06T11:44:52.249" v="1694" actId="2696"/>
        <pc:sldMkLst>
          <pc:docMk/>
          <pc:sldMk cId="412776287" sldId="301"/>
        </pc:sldMkLst>
        <pc:spChg chg="del">
          <ac:chgData name="Heath, Amy" userId="61577115-066c-4d07-a9cc-466351acf709" providerId="ADAL" clId="{EFECBE16-F0FC-4595-85B2-3BFB3482BB7D}" dt="2025-05-06T11:23:15.266" v="1246" actId="478"/>
          <ac:spMkLst>
            <pc:docMk/>
            <pc:sldMk cId="412776287" sldId="301"/>
            <ac:spMk id="2" creationId="{5D3CF96B-1F53-2944-2933-611853CF6C66}"/>
          </ac:spMkLst>
        </pc:spChg>
        <pc:spChg chg="del">
          <ac:chgData name="Heath, Amy" userId="61577115-066c-4d07-a9cc-466351acf709" providerId="ADAL" clId="{EFECBE16-F0FC-4595-85B2-3BFB3482BB7D}" dt="2025-05-06T11:23:16.878" v="1247" actId="478"/>
          <ac:spMkLst>
            <pc:docMk/>
            <pc:sldMk cId="412776287" sldId="301"/>
            <ac:spMk id="3" creationId="{9BFE90D1-6353-4109-1084-06B57CAB68B1}"/>
          </ac:spMkLst>
        </pc:spChg>
        <pc:spChg chg="add del mod">
          <ac:chgData name="Heath, Amy" userId="61577115-066c-4d07-a9cc-466351acf709" providerId="ADAL" clId="{EFECBE16-F0FC-4595-85B2-3BFB3482BB7D}" dt="2025-05-06T11:24:03.866" v="1256" actId="478"/>
          <ac:spMkLst>
            <pc:docMk/>
            <pc:sldMk cId="412776287" sldId="301"/>
            <ac:spMk id="4" creationId="{6FB4E398-F3D2-68B3-2307-5F6AB22EFEF8}"/>
          </ac:spMkLst>
        </pc:spChg>
        <pc:spChg chg="add mod">
          <ac:chgData name="Heath, Amy" userId="61577115-066c-4d07-a9cc-466351acf709" providerId="ADAL" clId="{EFECBE16-F0FC-4595-85B2-3BFB3482BB7D}" dt="2025-05-06T11:24:45.764" v="1264" actId="1076"/>
          <ac:spMkLst>
            <pc:docMk/>
            <pc:sldMk cId="412776287" sldId="301"/>
            <ac:spMk id="5" creationId="{0127156F-8192-9061-C561-6BC917C0DABD}"/>
          </ac:spMkLst>
        </pc:spChg>
        <pc:spChg chg="add mod">
          <ac:chgData name="Heath, Amy" userId="61577115-066c-4d07-a9cc-466351acf709" providerId="ADAL" clId="{EFECBE16-F0FC-4595-85B2-3BFB3482BB7D}" dt="2025-05-06T11:24:45.764" v="1264" actId="1076"/>
          <ac:spMkLst>
            <pc:docMk/>
            <pc:sldMk cId="412776287" sldId="301"/>
            <ac:spMk id="6" creationId="{47CA45CB-BF3A-B5F1-F075-001E0F34FC17}"/>
          </ac:spMkLst>
        </pc:spChg>
        <pc:spChg chg="add mod">
          <ac:chgData name="Heath, Amy" userId="61577115-066c-4d07-a9cc-466351acf709" providerId="ADAL" clId="{EFECBE16-F0FC-4595-85B2-3BFB3482BB7D}" dt="2025-05-06T11:24:45.764" v="1264" actId="1076"/>
          <ac:spMkLst>
            <pc:docMk/>
            <pc:sldMk cId="412776287" sldId="301"/>
            <ac:spMk id="7" creationId="{3450D542-41FD-8A87-FACC-AFD6174401AA}"/>
          </ac:spMkLst>
        </pc:spChg>
      </pc:sldChg>
      <pc:sldChg chg="del">
        <pc:chgData name="Heath, Amy" userId="61577115-066c-4d07-a9cc-466351acf709" providerId="ADAL" clId="{EFECBE16-F0FC-4595-85B2-3BFB3482BB7D}" dt="2025-05-06T11:03:29.626" v="727" actId="47"/>
        <pc:sldMkLst>
          <pc:docMk/>
          <pc:sldMk cId="3872405559" sldId="301"/>
        </pc:sldMkLst>
      </pc:sldChg>
      <pc:sldChg chg="del">
        <pc:chgData name="Heath, Amy" userId="61577115-066c-4d07-a9cc-466351acf709" providerId="ADAL" clId="{EFECBE16-F0FC-4595-85B2-3BFB3482BB7D}" dt="2025-05-06T11:03:26.220" v="725" actId="47"/>
        <pc:sldMkLst>
          <pc:docMk/>
          <pc:sldMk cId="632664055" sldId="302"/>
        </pc:sldMkLst>
      </pc:sldChg>
      <pc:sldChg chg="modSp new mod">
        <pc:chgData name="Heath, Amy" userId="61577115-066c-4d07-a9cc-466351acf709" providerId="ADAL" clId="{EFECBE16-F0FC-4595-85B2-3BFB3482BB7D}" dt="2025-05-06T11:31:27.456" v="1328" actId="20577"/>
        <pc:sldMkLst>
          <pc:docMk/>
          <pc:sldMk cId="3873127175" sldId="302"/>
        </pc:sldMkLst>
        <pc:spChg chg="mod">
          <ac:chgData name="Heath, Amy" userId="61577115-066c-4d07-a9cc-466351acf709" providerId="ADAL" clId="{EFECBE16-F0FC-4595-85B2-3BFB3482BB7D}" dt="2025-05-06T11:31:27.456" v="1328" actId="20577"/>
          <ac:spMkLst>
            <pc:docMk/>
            <pc:sldMk cId="3873127175" sldId="302"/>
            <ac:spMk id="3" creationId="{25ADC8AA-F7C0-20AB-50F9-7710898EE86B}"/>
          </ac:spMkLst>
        </pc:spChg>
      </pc:sldChg>
      <pc:sldChg chg="modSp new mod">
        <pc:chgData name="Heath, Amy" userId="61577115-066c-4d07-a9cc-466351acf709" providerId="ADAL" clId="{EFECBE16-F0FC-4595-85B2-3BFB3482BB7D}" dt="2025-05-06T11:44:18.598" v="1676" actId="20577"/>
        <pc:sldMkLst>
          <pc:docMk/>
          <pc:sldMk cId="1216743071" sldId="303"/>
        </pc:sldMkLst>
        <pc:spChg chg="mod">
          <ac:chgData name="Heath, Amy" userId="61577115-066c-4d07-a9cc-466351acf709" providerId="ADAL" clId="{EFECBE16-F0FC-4595-85B2-3BFB3482BB7D}" dt="2025-05-06T11:39:14.470" v="1496" actId="20577"/>
          <ac:spMkLst>
            <pc:docMk/>
            <pc:sldMk cId="1216743071" sldId="303"/>
            <ac:spMk id="2" creationId="{8925941A-7404-556F-BD02-AEFD2523B742}"/>
          </ac:spMkLst>
        </pc:spChg>
        <pc:spChg chg="mod">
          <ac:chgData name="Heath, Amy" userId="61577115-066c-4d07-a9cc-466351acf709" providerId="ADAL" clId="{EFECBE16-F0FC-4595-85B2-3BFB3482BB7D}" dt="2025-05-06T11:44:18.598" v="1676" actId="20577"/>
          <ac:spMkLst>
            <pc:docMk/>
            <pc:sldMk cId="1216743071" sldId="303"/>
            <ac:spMk id="3" creationId="{AF5E0445-F2DB-8145-E5B5-C9A4D1677CA0}"/>
          </ac:spMkLst>
        </pc:spChg>
      </pc:sldChg>
      <pc:sldChg chg="addSp delSp modSp new mod">
        <pc:chgData name="Heath, Amy" userId="61577115-066c-4d07-a9cc-466351acf709" providerId="ADAL" clId="{EFECBE16-F0FC-4595-85B2-3BFB3482BB7D}" dt="2025-05-06T11:44:37.461" v="1693"/>
        <pc:sldMkLst>
          <pc:docMk/>
          <pc:sldMk cId="4044101295" sldId="304"/>
        </pc:sldMkLst>
        <pc:spChg chg="mod">
          <ac:chgData name="Heath, Amy" userId="61577115-066c-4d07-a9cc-466351acf709" providerId="ADAL" clId="{EFECBE16-F0FC-4595-85B2-3BFB3482BB7D}" dt="2025-05-06T11:43:52.452" v="1618" actId="20577"/>
          <ac:spMkLst>
            <pc:docMk/>
            <pc:sldMk cId="4044101295" sldId="304"/>
            <ac:spMk id="2" creationId="{97844963-9ADB-2CAA-B79B-0466BA9685E9}"/>
          </ac:spMkLst>
        </pc:spChg>
        <pc:spChg chg="mod">
          <ac:chgData name="Heath, Amy" userId="61577115-066c-4d07-a9cc-466351acf709" providerId="ADAL" clId="{EFECBE16-F0FC-4595-85B2-3BFB3482BB7D}" dt="2025-05-06T11:44:37.461" v="1693"/>
          <ac:spMkLst>
            <pc:docMk/>
            <pc:sldMk cId="4044101295" sldId="304"/>
            <ac:spMk id="3" creationId="{F17382CE-89F1-7F0D-F486-CB0E323718FA}"/>
          </ac:spMkLst>
        </pc:spChg>
        <pc:spChg chg="add del">
          <ac:chgData name="Heath, Amy" userId="61577115-066c-4d07-a9cc-466351acf709" providerId="ADAL" clId="{EFECBE16-F0FC-4595-85B2-3BFB3482BB7D}" dt="2025-05-06T11:36:28.786" v="1355" actId="22"/>
          <ac:spMkLst>
            <pc:docMk/>
            <pc:sldMk cId="4044101295" sldId="304"/>
            <ac:spMk id="5" creationId="{9EF992FA-58A9-AAD8-C889-E80C8680BE7E}"/>
          </ac:spMkLst>
        </pc:spChg>
      </pc:sldChg>
      <pc:sldChg chg="modSp new mod">
        <pc:chgData name="Heath, Amy" userId="61577115-066c-4d07-a9cc-466351acf709" providerId="ADAL" clId="{EFECBE16-F0FC-4595-85B2-3BFB3482BB7D}" dt="2025-05-06T11:44:30.637" v="1692" actId="5793"/>
        <pc:sldMkLst>
          <pc:docMk/>
          <pc:sldMk cId="479395538" sldId="305"/>
        </pc:sldMkLst>
        <pc:spChg chg="mod">
          <ac:chgData name="Heath, Amy" userId="61577115-066c-4d07-a9cc-466351acf709" providerId="ADAL" clId="{EFECBE16-F0FC-4595-85B2-3BFB3482BB7D}" dt="2025-05-06T11:40:00.648" v="1502" actId="5793"/>
          <ac:spMkLst>
            <pc:docMk/>
            <pc:sldMk cId="479395538" sldId="305"/>
            <ac:spMk id="2" creationId="{23F3426A-7D9C-A932-3DD2-7CE8AFBE52B8}"/>
          </ac:spMkLst>
        </pc:spChg>
        <pc:spChg chg="mod">
          <ac:chgData name="Heath, Amy" userId="61577115-066c-4d07-a9cc-466351acf709" providerId="ADAL" clId="{EFECBE16-F0FC-4595-85B2-3BFB3482BB7D}" dt="2025-05-06T11:44:30.637" v="1692" actId="5793"/>
          <ac:spMkLst>
            <pc:docMk/>
            <pc:sldMk cId="479395538" sldId="305"/>
            <ac:spMk id="3" creationId="{07B55CFA-79C5-EFC2-28FB-576770F28E5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ct val="0"/>
              </a:spcBef>
              <a:spcAft>
                <a:spcPct val="0"/>
              </a:spcAft>
              <a:buSzPts val="1100"/>
              <a:buChar char="●"/>
              <a:defRPr sz="1100"/>
            </a:lvl1pPr>
            <a:lvl2pPr marL="914400" lvl="1" indent="-298450">
              <a:spcBef>
                <a:spcPct val="0"/>
              </a:spcBef>
              <a:spcAft>
                <a:spcPct val="0"/>
              </a:spcAft>
              <a:buSzPts val="1100"/>
              <a:buChar char="○"/>
              <a:defRPr sz="1100"/>
            </a:lvl2pPr>
            <a:lvl3pPr marL="1371600" lvl="2" indent="-298450">
              <a:spcBef>
                <a:spcPct val="0"/>
              </a:spcBef>
              <a:spcAft>
                <a:spcPct val="0"/>
              </a:spcAft>
              <a:buSzPts val="1100"/>
              <a:buChar char="■"/>
              <a:defRPr sz="1100"/>
            </a:lvl3pPr>
            <a:lvl4pPr marL="1828800" lvl="3" indent="-298450">
              <a:spcBef>
                <a:spcPct val="0"/>
              </a:spcBef>
              <a:spcAft>
                <a:spcPct val="0"/>
              </a:spcAft>
              <a:buSzPts val="1100"/>
              <a:buChar char="●"/>
              <a:defRPr sz="1100"/>
            </a:lvl4pPr>
            <a:lvl5pPr marL="2286000" lvl="4" indent="-298450">
              <a:spcBef>
                <a:spcPct val="0"/>
              </a:spcBef>
              <a:spcAft>
                <a:spcPct val="0"/>
              </a:spcAft>
              <a:buSzPts val="1100"/>
              <a:buChar char="○"/>
              <a:defRPr sz="1100"/>
            </a:lvl5pPr>
            <a:lvl6pPr marL="2743200" lvl="5" indent="-298450">
              <a:spcBef>
                <a:spcPct val="0"/>
              </a:spcBef>
              <a:spcAft>
                <a:spcPct val="0"/>
              </a:spcAft>
              <a:buSzPts val="1100"/>
              <a:buChar char="■"/>
              <a:defRPr sz="1100"/>
            </a:lvl6pPr>
            <a:lvl7pPr marL="3200400" lvl="6" indent="-298450">
              <a:spcBef>
                <a:spcPct val="0"/>
              </a:spcBef>
              <a:spcAft>
                <a:spcPct val="0"/>
              </a:spcAft>
              <a:buSzPts val="1100"/>
              <a:buChar char="●"/>
              <a:defRPr sz="1100"/>
            </a:lvl7pPr>
            <a:lvl8pPr marL="3657600" lvl="7" indent="-298450">
              <a:spcBef>
                <a:spcPct val="0"/>
              </a:spcBef>
              <a:spcAft>
                <a:spcPct val="0"/>
              </a:spcAft>
              <a:buSzPts val="1100"/>
              <a:buChar char="○"/>
              <a:defRPr sz="1100"/>
            </a:lvl8pPr>
            <a:lvl9pPr marL="4114800" lvl="8" indent="-298450">
              <a:spcBef>
                <a:spcPct val="0"/>
              </a:spcBef>
              <a:spcAft>
                <a:spcPct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27f26ce7218_0_27: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780" name="Google Shape;780;g27f26ce7218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3"/>
        <p:cNvGrpSpPr/>
        <p:nvPr/>
      </p:nvGrpSpPr>
      <p:grpSpPr>
        <a:xfrm>
          <a:off x="0" y="0"/>
          <a:ext cx="0" cy="0"/>
          <a:chOff x="0" y="0"/>
          <a:chExt cx="0" cy="0"/>
        </a:xfrm>
      </p:grpSpPr>
      <p:sp>
        <p:nvSpPr>
          <p:cNvPr id="1054" name="Google Shape;1054;g279955a40ae_0_847: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055" name="Google Shape;1055;g279955a40ae_0_8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Z.0 Title slide - Science" userDrawn="1">
  <p:cSld name="TITLE SLIDE">
    <p:spTree>
      <p:nvGrpSpPr>
        <p:cNvPr id="1" name="Shape 52"/>
        <p:cNvGrpSpPr/>
        <p:nvPr/>
      </p:nvGrpSpPr>
      <p:grpSpPr>
        <a:xfrm>
          <a:off x="0" y="0"/>
          <a:ext cx="0" cy="0"/>
          <a:chOff x="0" y="0"/>
          <a:chExt cx="0" cy="0"/>
        </a:xfrm>
      </p:grpSpPr>
      <p:sp>
        <p:nvSpPr>
          <p:cNvPr id="53" name="Google Shape;53;p7"/>
          <p:cNvSpPr txBox="1">
            <a:spLocks noGrp="1"/>
          </p:cNvSpPr>
          <p:nvPr>
            <p:ph type="ctrTitle"/>
          </p:nvPr>
        </p:nvSpPr>
        <p:spPr>
          <a:xfrm>
            <a:off x="2627784" y="-263"/>
            <a:ext cx="6516216" cy="461963"/>
          </a:xfrm>
          <a:prstGeom prst="rect">
            <a:avLst/>
          </a:prstGeom>
          <a:noFill/>
          <a:ln>
            <a:noFill/>
          </a:ln>
        </p:spPr>
        <p:txBody>
          <a:bodyPr spcFirstLastPara="1" wrap="square" lIns="0" tIns="0" rIns="0" bIns="0" anchor="ctr" anchorCtr="0">
            <a:noAutofit/>
          </a:bodyPr>
          <a:lstStyle>
            <a:lvl1pPr lvl="0" algn="l" rtl="0">
              <a:lnSpc>
                <a:spcPct val="100000"/>
              </a:lnSpc>
              <a:spcBef>
                <a:spcPct val="0"/>
              </a:spcBef>
              <a:spcAft>
                <a:spcPct val="0"/>
              </a:spcAft>
              <a:buClr>
                <a:schemeClr val="dk1"/>
              </a:buClr>
              <a:buSzPts val="3800"/>
              <a:buFont typeface="Lexend"/>
              <a:buNone/>
              <a:defRPr sz="3200">
                <a:solidFill>
                  <a:schemeClr val="dk1"/>
                </a:solidFill>
                <a:latin typeface="+mj-lt"/>
                <a:ea typeface="Lexend"/>
                <a:cs typeface="Lexend"/>
                <a:sym typeface="Lexend"/>
              </a:defRPr>
            </a:lvl1pPr>
            <a:lvl2pPr lvl="1" rtl="0">
              <a:spcBef>
                <a:spcPct val="0"/>
              </a:spcBef>
              <a:spcAft>
                <a:spcPct val="0"/>
              </a:spcAft>
              <a:buSzPts val="2800"/>
              <a:buNone/>
              <a:defRPr/>
            </a:lvl2pPr>
            <a:lvl3pPr lvl="2" rtl="0">
              <a:spcBef>
                <a:spcPct val="0"/>
              </a:spcBef>
              <a:spcAft>
                <a:spcPct val="0"/>
              </a:spcAft>
              <a:buSzPts val="2800"/>
              <a:buNone/>
              <a:defRPr/>
            </a:lvl3pPr>
            <a:lvl4pPr lvl="3" rtl="0">
              <a:spcBef>
                <a:spcPct val="0"/>
              </a:spcBef>
              <a:spcAft>
                <a:spcPct val="0"/>
              </a:spcAft>
              <a:buSzPts val="2800"/>
              <a:buNone/>
              <a:defRPr/>
            </a:lvl4pPr>
            <a:lvl5pPr lvl="4" rtl="0">
              <a:spcBef>
                <a:spcPct val="0"/>
              </a:spcBef>
              <a:spcAft>
                <a:spcPct val="0"/>
              </a:spcAft>
              <a:buSzPts val="2800"/>
              <a:buNone/>
              <a:defRPr/>
            </a:lvl5pPr>
            <a:lvl6pPr lvl="5" rtl="0">
              <a:spcBef>
                <a:spcPct val="0"/>
              </a:spcBef>
              <a:spcAft>
                <a:spcPct val="0"/>
              </a:spcAft>
              <a:buSzPts val="2800"/>
              <a:buNone/>
              <a:defRPr/>
            </a:lvl6pPr>
            <a:lvl7pPr lvl="6" rtl="0">
              <a:spcBef>
                <a:spcPct val="0"/>
              </a:spcBef>
              <a:spcAft>
                <a:spcPct val="0"/>
              </a:spcAft>
              <a:buSzPts val="2800"/>
              <a:buNone/>
              <a:defRPr/>
            </a:lvl7pPr>
            <a:lvl8pPr lvl="7" rtl="0">
              <a:spcBef>
                <a:spcPct val="0"/>
              </a:spcBef>
              <a:spcAft>
                <a:spcPct val="0"/>
              </a:spcAft>
              <a:buSzPts val="2800"/>
              <a:buNone/>
              <a:defRPr/>
            </a:lvl8pPr>
            <a:lvl9pPr lvl="8" rtl="0">
              <a:spcBef>
                <a:spcPct val="0"/>
              </a:spcBef>
              <a:spcAft>
                <a:spcPct val="0"/>
              </a:spcAft>
              <a:buSzPts val="2800"/>
              <a:buNone/>
              <a:defRPr/>
            </a:lvl9pPr>
          </a:lstStyle>
          <a:p>
            <a:r>
              <a:rPr lang="en-US"/>
              <a:t>Click to edit Master title style</a:t>
            </a:r>
            <a:endParaRPr dirty="0"/>
          </a:p>
        </p:txBody>
      </p:sp>
      <p:pic>
        <p:nvPicPr>
          <p:cNvPr id="2" name="Picture 1">
            <a:extLst>
              <a:ext uri="{FF2B5EF4-FFF2-40B4-BE49-F238E27FC236}">
                <a16:creationId xmlns:a16="http://schemas.microsoft.com/office/drawing/2014/main" id="{F57B0EFD-6400-C443-5B9A-0690404748A5}"/>
              </a:ext>
            </a:extLst>
          </p:cNvPr>
          <p:cNvPicPr>
            <a:picLocks noChangeAspect="1"/>
          </p:cNvPicPr>
          <p:nvPr userDrawn="1"/>
        </p:nvPicPr>
        <p:blipFill>
          <a:blip r:embed="rId2"/>
          <a:srcRect/>
          <a:stretch/>
        </p:blipFill>
        <p:spPr>
          <a:xfrm>
            <a:off x="7359247" y="3323078"/>
            <a:ext cx="1820422" cy="1820422"/>
          </a:xfrm>
          <a:prstGeom prst="rect">
            <a:avLst/>
          </a:prstGeom>
        </p:spPr>
      </p:pic>
      <p:sp>
        <p:nvSpPr>
          <p:cNvPr id="8" name="Text Placeholder 7">
            <a:extLst>
              <a:ext uri="{FF2B5EF4-FFF2-40B4-BE49-F238E27FC236}">
                <a16:creationId xmlns:a16="http://schemas.microsoft.com/office/drawing/2014/main" id="{FB1804F3-CE14-F833-C9B3-0E9CB0CC5AB0}"/>
              </a:ext>
            </a:extLst>
          </p:cNvPr>
          <p:cNvSpPr>
            <a:spLocks noGrp="1"/>
          </p:cNvSpPr>
          <p:nvPr>
            <p:ph type="body" sz="quarter" idx="10" hasCustomPrompt="1"/>
          </p:nvPr>
        </p:nvSpPr>
        <p:spPr>
          <a:xfrm>
            <a:off x="0" y="-262"/>
            <a:ext cx="2484438" cy="461700"/>
          </a:xfrm>
        </p:spPr>
        <p:txBody>
          <a:bodyPr anchor="ctr"/>
          <a:lstStyle>
            <a:lvl1pPr marL="88900" indent="0">
              <a:buNone/>
              <a:defRPr sz="2000">
                <a:latin typeface="+mj-lt"/>
              </a:defRPr>
            </a:lvl1pPr>
          </a:lstStyle>
          <a:p>
            <a:pPr lvl="0"/>
            <a:r>
              <a:rPr lang="en-GB" dirty="0"/>
              <a:t>Click to enter date</a:t>
            </a:r>
          </a:p>
        </p:txBody>
      </p:sp>
      <p:sp>
        <p:nvSpPr>
          <p:cNvPr id="10" name="Text Placeholder 9">
            <a:extLst>
              <a:ext uri="{FF2B5EF4-FFF2-40B4-BE49-F238E27FC236}">
                <a16:creationId xmlns:a16="http://schemas.microsoft.com/office/drawing/2014/main" id="{ABF4C76A-89C1-58C3-9D71-D434D45ABFD5}"/>
              </a:ext>
            </a:extLst>
          </p:cNvPr>
          <p:cNvSpPr>
            <a:spLocks noGrp="1"/>
          </p:cNvSpPr>
          <p:nvPr>
            <p:ph type="body" sz="quarter" idx="11" hasCustomPrompt="1"/>
          </p:nvPr>
        </p:nvSpPr>
        <p:spPr>
          <a:xfrm>
            <a:off x="107951" y="627063"/>
            <a:ext cx="7128346" cy="461962"/>
          </a:xfrm>
        </p:spPr>
        <p:txBody>
          <a:bodyPr/>
          <a:lstStyle>
            <a:lvl1pPr marL="88900" indent="0">
              <a:buNone/>
              <a:defRPr b="1">
                <a:latin typeface="+mj-lt"/>
              </a:defRPr>
            </a:lvl1pPr>
          </a:lstStyle>
          <a:p>
            <a:pPr lvl="0"/>
            <a:r>
              <a:rPr lang="en-US" dirty="0"/>
              <a:t>Click to enter Learning Objective</a:t>
            </a:r>
            <a:endParaRPr lang="en-GB" dirty="0"/>
          </a:p>
        </p:txBody>
      </p:sp>
      <p:sp>
        <p:nvSpPr>
          <p:cNvPr id="12" name="Text Placeholder 11">
            <a:extLst>
              <a:ext uri="{FF2B5EF4-FFF2-40B4-BE49-F238E27FC236}">
                <a16:creationId xmlns:a16="http://schemas.microsoft.com/office/drawing/2014/main" id="{DA28E08B-1248-8516-35BA-5BC0DE4AB169}"/>
              </a:ext>
            </a:extLst>
          </p:cNvPr>
          <p:cNvSpPr>
            <a:spLocks noGrp="1"/>
          </p:cNvSpPr>
          <p:nvPr>
            <p:ph type="body" sz="quarter" idx="12" hasCustomPrompt="1"/>
          </p:nvPr>
        </p:nvSpPr>
        <p:spPr>
          <a:xfrm>
            <a:off x="107951" y="1203325"/>
            <a:ext cx="7128346" cy="3888705"/>
          </a:xfrm>
        </p:spPr>
        <p:txBody>
          <a:bodyPr/>
          <a:lstStyle>
            <a:lvl1pPr>
              <a:defRPr>
                <a:latin typeface="+mn-lt"/>
              </a:defRPr>
            </a:lvl1pPr>
          </a:lstStyle>
          <a:p>
            <a:pPr lvl="0"/>
            <a:r>
              <a:rPr lang="en-GB" dirty="0"/>
              <a:t>Flashback:</a:t>
            </a:r>
          </a:p>
        </p:txBody>
      </p:sp>
      <p:sp>
        <p:nvSpPr>
          <p:cNvPr id="14" name="Rectangle 13">
            <a:extLst>
              <a:ext uri="{FF2B5EF4-FFF2-40B4-BE49-F238E27FC236}">
                <a16:creationId xmlns:a16="http://schemas.microsoft.com/office/drawing/2014/main" id="{42FC6CED-D41A-739F-1DDA-896B6BD126BF}"/>
              </a:ext>
            </a:extLst>
          </p:cNvPr>
          <p:cNvSpPr/>
          <p:nvPr userDrawn="1"/>
        </p:nvSpPr>
        <p:spPr>
          <a:xfrm flipH="1">
            <a:off x="7312433" y="627063"/>
            <a:ext cx="1749257" cy="2663824"/>
          </a:xfrm>
          <a:prstGeom prst="rect">
            <a:avLst/>
          </a:prstGeom>
          <a:solidFill>
            <a:srgbClr val="DBEFD4"/>
          </a:solidFill>
          <a:ln w="19050">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 Placeholder 15">
            <a:extLst>
              <a:ext uri="{FF2B5EF4-FFF2-40B4-BE49-F238E27FC236}">
                <a16:creationId xmlns:a16="http://schemas.microsoft.com/office/drawing/2014/main" id="{8F348B04-6BC0-FE9D-6E95-4C5D0ED02648}"/>
              </a:ext>
            </a:extLst>
          </p:cNvPr>
          <p:cNvSpPr>
            <a:spLocks noGrp="1"/>
          </p:cNvSpPr>
          <p:nvPr>
            <p:ph type="body" sz="quarter" idx="13" hasCustomPrompt="1"/>
          </p:nvPr>
        </p:nvSpPr>
        <p:spPr>
          <a:xfrm flipH="1">
            <a:off x="7312432" y="662781"/>
            <a:ext cx="1749257" cy="2628106"/>
          </a:xfrm>
        </p:spPr>
        <p:txBody>
          <a:bodyPr numCol="1" anchor="t"/>
          <a:lstStyle>
            <a:lvl1pPr marL="260350" indent="-171450">
              <a:buFont typeface="Arial" panose="020B0604020202020204" pitchFamily="34" charset="0"/>
              <a:buChar char="•"/>
              <a:defRPr sz="1600">
                <a:latin typeface="+mn-lt"/>
              </a:defRPr>
            </a:lvl1pPr>
            <a:lvl2pPr>
              <a:defRPr sz="1100">
                <a:latin typeface="+mn-lt"/>
              </a:defRPr>
            </a:lvl2pPr>
            <a:lvl3pPr>
              <a:defRPr sz="1100">
                <a:latin typeface="+mn-lt"/>
              </a:defRPr>
            </a:lvl3pPr>
            <a:lvl4pPr>
              <a:defRPr sz="1100">
                <a:latin typeface="+mn-lt"/>
              </a:defRPr>
            </a:lvl4pPr>
            <a:lvl5pPr>
              <a:defRPr sz="1100">
                <a:latin typeface="+mn-lt"/>
              </a:defRPr>
            </a:lvl5pPr>
          </a:lstStyle>
          <a:p>
            <a:pPr lvl="0"/>
            <a:r>
              <a:rPr lang="en-US" dirty="0"/>
              <a:t>Click to enter keywords</a:t>
            </a:r>
          </a:p>
        </p:txBody>
      </p:sp>
    </p:spTree>
  </p:cSld>
  <p:clrMapOvr>
    <a:masterClrMapping/>
  </p:clrMapOvr>
  <p:transition/>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9.3 Lesson outline (3)">
  <p:cSld name="SUCCESS CRITERIA">
    <p:spTree>
      <p:nvGrpSpPr>
        <p:cNvPr id="1" name="Shape 168"/>
        <p:cNvGrpSpPr/>
        <p:nvPr/>
      </p:nvGrpSpPr>
      <p:grpSpPr>
        <a:xfrm>
          <a:off x="0" y="0"/>
          <a:ext cx="0" cy="0"/>
          <a:chOff x="0" y="0"/>
          <a:chExt cx="0" cy="0"/>
        </a:xfrm>
      </p:grpSpPr>
      <p:pic>
        <p:nvPicPr>
          <p:cNvPr id="169" name="Google Shape;169;p20"/>
          <p:cNvPicPr preferRelativeResize="0"/>
          <p:nvPr/>
        </p:nvPicPr>
        <p:blipFill>
          <a:blip r:embed="rId2">
            <a:alphaModFix/>
            <a:duotone>
              <a:schemeClr val="accent1">
                <a:shade val="45000"/>
                <a:satMod val="135000"/>
              </a:schemeClr>
              <a:prstClr val="white"/>
            </a:duotone>
          </a:blip>
          <a:srcRect t="4429" b="4438"/>
          <a:stretch>
            <a:fillRect/>
          </a:stretch>
        </p:blipFill>
        <p:spPr>
          <a:xfrm>
            <a:off x="863550" y="3642223"/>
            <a:ext cx="7439125" cy="563227"/>
          </a:xfrm>
          <a:prstGeom prst="rect">
            <a:avLst/>
          </a:prstGeom>
          <a:noFill/>
          <a:ln>
            <a:noFill/>
          </a:ln>
        </p:spPr>
      </p:pic>
      <p:pic>
        <p:nvPicPr>
          <p:cNvPr id="171" name="Google Shape;171;p20"/>
          <p:cNvPicPr preferRelativeResize="0"/>
          <p:nvPr/>
        </p:nvPicPr>
        <p:blipFill>
          <a:blip r:embed="rId3">
            <a:alphaModFix/>
            <a:duotone>
              <a:schemeClr val="accent2">
                <a:shade val="45000"/>
                <a:satMod val="135000"/>
              </a:schemeClr>
              <a:prstClr val="white"/>
            </a:duotone>
          </a:blip>
          <a:srcRect t="3678" b="3669"/>
          <a:stretch>
            <a:fillRect/>
          </a:stretch>
        </p:blipFill>
        <p:spPr>
          <a:xfrm>
            <a:off x="863550" y="2704186"/>
            <a:ext cx="7439126" cy="572074"/>
          </a:xfrm>
          <a:prstGeom prst="rect">
            <a:avLst/>
          </a:prstGeom>
          <a:noFill/>
          <a:ln>
            <a:noFill/>
          </a:ln>
        </p:spPr>
      </p:pic>
      <p:pic>
        <p:nvPicPr>
          <p:cNvPr id="173" name="Google Shape;173;p20"/>
          <p:cNvPicPr preferRelativeResize="0"/>
          <p:nvPr/>
        </p:nvPicPr>
        <p:blipFill>
          <a:blip r:embed="rId4">
            <a:alphaModFix/>
            <a:duotone>
              <a:schemeClr val="bg2">
                <a:shade val="45000"/>
                <a:satMod val="135000"/>
              </a:schemeClr>
              <a:prstClr val="white"/>
            </a:duotone>
          </a:blip>
          <a:srcRect t="3678" b="3669"/>
          <a:stretch>
            <a:fillRect/>
          </a:stretch>
        </p:blipFill>
        <p:spPr>
          <a:xfrm>
            <a:off x="863550" y="1678325"/>
            <a:ext cx="7439126" cy="572074"/>
          </a:xfrm>
          <a:prstGeom prst="rect">
            <a:avLst/>
          </a:prstGeom>
          <a:noFill/>
          <a:ln>
            <a:noFill/>
          </a:ln>
        </p:spPr>
      </p:pic>
      <p:cxnSp>
        <p:nvCxnSpPr>
          <p:cNvPr id="175" name="Google Shape;175;p20"/>
          <p:cNvCxnSpPr>
            <a:endCxn id="176" idx="2"/>
          </p:cNvCxnSpPr>
          <p:nvPr/>
        </p:nvCxnSpPr>
        <p:spPr>
          <a:xfrm flipH="1">
            <a:off x="647802" y="1841898"/>
            <a:ext cx="0" cy="2366400"/>
          </a:xfrm>
          <a:prstGeom prst="straightConnector1">
            <a:avLst/>
          </a:prstGeom>
          <a:noFill/>
          <a:ln w="38100" cap="flat" cmpd="sng">
            <a:solidFill>
              <a:srgbClr val="282828"/>
            </a:solidFill>
            <a:prstDash val="solid"/>
            <a:round/>
            <a:headEnd type="none" w="med" len="med"/>
            <a:tailEnd type="none" w="med" len="med"/>
          </a:ln>
        </p:spPr>
      </p:cxnSp>
      <p:pic>
        <p:nvPicPr>
          <p:cNvPr id="176" name="Google Shape;176;p20"/>
          <p:cNvPicPr preferRelativeResize="0"/>
          <p:nvPr/>
        </p:nvPicPr>
        <p:blipFill>
          <a:blip r:embed="rId5">
            <a:alphaModFix/>
            <a:duotone>
              <a:schemeClr val="accent1">
                <a:shade val="45000"/>
                <a:satMod val="135000"/>
              </a:schemeClr>
              <a:prstClr val="white"/>
            </a:duotone>
          </a:blip>
          <a:stretch>
            <a:fillRect/>
          </a:stretch>
        </p:blipFill>
        <p:spPr>
          <a:xfrm>
            <a:off x="366079" y="3636220"/>
            <a:ext cx="563446" cy="572077"/>
          </a:xfrm>
          <a:prstGeom prst="rect">
            <a:avLst/>
          </a:prstGeom>
          <a:noFill/>
          <a:ln>
            <a:noFill/>
          </a:ln>
        </p:spPr>
      </p:pic>
      <p:pic>
        <p:nvPicPr>
          <p:cNvPr id="177" name="Google Shape;177;p20"/>
          <p:cNvPicPr preferRelativeResize="0"/>
          <p:nvPr/>
        </p:nvPicPr>
        <p:blipFill>
          <a:blip r:embed="rId6">
            <a:alphaModFix/>
            <a:duotone>
              <a:schemeClr val="bg2">
                <a:shade val="45000"/>
                <a:satMod val="135000"/>
              </a:schemeClr>
              <a:prstClr val="white"/>
            </a:duotone>
          </a:blip>
          <a:stretch>
            <a:fillRect/>
          </a:stretch>
        </p:blipFill>
        <p:spPr>
          <a:xfrm>
            <a:off x="363482" y="1682508"/>
            <a:ext cx="563185" cy="572092"/>
          </a:xfrm>
          <a:prstGeom prst="rect">
            <a:avLst/>
          </a:prstGeom>
          <a:noFill/>
          <a:ln>
            <a:noFill/>
          </a:ln>
        </p:spPr>
      </p:pic>
      <p:sp>
        <p:nvSpPr>
          <p:cNvPr id="178" name="Google Shape;178;p20"/>
          <p:cNvSpPr txBox="1">
            <a:spLocks noGrp="1"/>
          </p:cNvSpPr>
          <p:nvPr>
            <p:ph type="title"/>
          </p:nvPr>
        </p:nvSpPr>
        <p:spPr>
          <a:xfrm>
            <a:off x="1224600" y="1787025"/>
            <a:ext cx="6850800" cy="369300"/>
          </a:xfrm>
          <a:prstGeom prst="rect">
            <a:avLst/>
          </a:prstGeom>
        </p:spPr>
        <p:txBody>
          <a:bodyPr spcFirstLastPara="1" wrap="square" lIns="0" tIns="0" rIns="0" bIns="0" anchor="t" anchorCtr="0">
            <a:noAutofit/>
          </a:bodyPr>
          <a:lstStyle>
            <a:lvl1pPr lvl="0" rtl="0">
              <a:spcBef>
                <a:spcPct val="0"/>
              </a:spcBef>
              <a:spcAft>
                <a:spcPct val="0"/>
              </a:spcAft>
              <a:buClr>
                <a:schemeClr val="lt1"/>
              </a:buClr>
              <a:buSzPts val="1800"/>
              <a:buFont typeface="Lexend"/>
              <a:buNone/>
              <a:defRPr sz="1800" b="0">
                <a:solidFill>
                  <a:schemeClr val="lt1"/>
                </a:solidFill>
                <a:latin typeface="Lexend"/>
                <a:ea typeface="Lexend"/>
                <a:cs typeface="Lexend"/>
                <a:sym typeface="Lexend"/>
              </a:defRPr>
            </a:lvl1pPr>
            <a:lvl2pPr lvl="1" rtl="0">
              <a:spcBef>
                <a:spcPct val="0"/>
              </a:spcBef>
              <a:spcAft>
                <a:spcPct val="0"/>
              </a:spcAft>
              <a:buSzPts val="1800"/>
              <a:buNone/>
              <a:defRPr sz="1800"/>
            </a:lvl2pPr>
            <a:lvl3pPr lvl="2" rtl="0">
              <a:spcBef>
                <a:spcPct val="0"/>
              </a:spcBef>
              <a:spcAft>
                <a:spcPct val="0"/>
              </a:spcAft>
              <a:buSzPts val="1800"/>
              <a:buNone/>
              <a:defRPr sz="1800"/>
            </a:lvl3pPr>
            <a:lvl4pPr lvl="3" rtl="0">
              <a:spcBef>
                <a:spcPct val="0"/>
              </a:spcBef>
              <a:spcAft>
                <a:spcPct val="0"/>
              </a:spcAft>
              <a:buSzPts val="1800"/>
              <a:buNone/>
              <a:defRPr sz="1800"/>
            </a:lvl4pPr>
            <a:lvl5pPr lvl="4" rtl="0">
              <a:spcBef>
                <a:spcPct val="0"/>
              </a:spcBef>
              <a:spcAft>
                <a:spcPct val="0"/>
              </a:spcAft>
              <a:buSzPts val="1800"/>
              <a:buNone/>
              <a:defRPr sz="1800"/>
            </a:lvl5pPr>
            <a:lvl6pPr lvl="5" rtl="0">
              <a:spcBef>
                <a:spcPct val="0"/>
              </a:spcBef>
              <a:spcAft>
                <a:spcPct val="0"/>
              </a:spcAft>
              <a:buSzPts val="1800"/>
              <a:buNone/>
              <a:defRPr sz="1800"/>
            </a:lvl6pPr>
            <a:lvl7pPr lvl="6" rtl="0">
              <a:spcBef>
                <a:spcPct val="0"/>
              </a:spcBef>
              <a:spcAft>
                <a:spcPct val="0"/>
              </a:spcAft>
              <a:buSzPts val="1800"/>
              <a:buNone/>
              <a:defRPr sz="1800"/>
            </a:lvl7pPr>
            <a:lvl8pPr lvl="7" rtl="0">
              <a:spcBef>
                <a:spcPct val="0"/>
              </a:spcBef>
              <a:spcAft>
                <a:spcPct val="0"/>
              </a:spcAft>
              <a:buSzPts val="1800"/>
              <a:buNone/>
              <a:defRPr sz="1800"/>
            </a:lvl8pPr>
            <a:lvl9pPr lvl="8" rtl="0">
              <a:spcBef>
                <a:spcPct val="0"/>
              </a:spcBef>
              <a:spcAft>
                <a:spcPct val="0"/>
              </a:spcAft>
              <a:buSzPts val="1800"/>
              <a:buNone/>
              <a:defRPr sz="1800"/>
            </a:lvl9pPr>
          </a:lstStyle>
          <a:p>
            <a:r>
              <a:rPr lang="en-US"/>
              <a:t>Click to edit Master title style</a:t>
            </a:r>
            <a:endParaRPr/>
          </a:p>
        </p:txBody>
      </p:sp>
      <p:sp>
        <p:nvSpPr>
          <p:cNvPr id="179" name="Google Shape;179;p20"/>
          <p:cNvSpPr txBox="1">
            <a:spLocks noGrp="1"/>
          </p:cNvSpPr>
          <p:nvPr>
            <p:ph type="title" idx="2"/>
          </p:nvPr>
        </p:nvSpPr>
        <p:spPr>
          <a:xfrm>
            <a:off x="1224000" y="2830775"/>
            <a:ext cx="6850800" cy="369300"/>
          </a:xfrm>
          <a:prstGeom prst="rect">
            <a:avLst/>
          </a:prstGeom>
        </p:spPr>
        <p:txBody>
          <a:bodyPr spcFirstLastPara="1" wrap="square" lIns="0" tIns="0" rIns="0" bIns="0" anchor="t" anchorCtr="0">
            <a:noAutofit/>
          </a:bodyPr>
          <a:lstStyle>
            <a:lvl1pPr lvl="0" rtl="0">
              <a:spcBef>
                <a:spcPct val="0"/>
              </a:spcBef>
              <a:spcAft>
                <a:spcPct val="0"/>
              </a:spcAft>
              <a:buClr>
                <a:schemeClr val="lt1"/>
              </a:buClr>
              <a:buSzPts val="1800"/>
              <a:buFont typeface="Lexend"/>
              <a:buNone/>
              <a:defRPr sz="1800" b="0">
                <a:solidFill>
                  <a:schemeClr val="lt1"/>
                </a:solidFill>
                <a:latin typeface="Lexend"/>
                <a:ea typeface="Lexend"/>
                <a:cs typeface="Lexend"/>
                <a:sym typeface="Lexend"/>
              </a:defRPr>
            </a:lvl1pPr>
            <a:lvl2pPr lvl="1" rtl="0">
              <a:spcBef>
                <a:spcPct val="0"/>
              </a:spcBef>
              <a:spcAft>
                <a:spcPct val="0"/>
              </a:spcAft>
              <a:buSzPts val="1800"/>
              <a:buNone/>
              <a:defRPr sz="1800"/>
            </a:lvl2pPr>
            <a:lvl3pPr lvl="2" rtl="0">
              <a:spcBef>
                <a:spcPct val="0"/>
              </a:spcBef>
              <a:spcAft>
                <a:spcPct val="0"/>
              </a:spcAft>
              <a:buSzPts val="1800"/>
              <a:buNone/>
              <a:defRPr sz="1800"/>
            </a:lvl3pPr>
            <a:lvl4pPr lvl="3" rtl="0">
              <a:spcBef>
                <a:spcPct val="0"/>
              </a:spcBef>
              <a:spcAft>
                <a:spcPct val="0"/>
              </a:spcAft>
              <a:buSzPts val="1800"/>
              <a:buNone/>
              <a:defRPr sz="1800"/>
            </a:lvl4pPr>
            <a:lvl5pPr lvl="4" rtl="0">
              <a:spcBef>
                <a:spcPct val="0"/>
              </a:spcBef>
              <a:spcAft>
                <a:spcPct val="0"/>
              </a:spcAft>
              <a:buSzPts val="1800"/>
              <a:buNone/>
              <a:defRPr sz="1800"/>
            </a:lvl5pPr>
            <a:lvl6pPr lvl="5" rtl="0">
              <a:spcBef>
                <a:spcPct val="0"/>
              </a:spcBef>
              <a:spcAft>
                <a:spcPct val="0"/>
              </a:spcAft>
              <a:buSzPts val="1800"/>
              <a:buNone/>
              <a:defRPr sz="1800"/>
            </a:lvl6pPr>
            <a:lvl7pPr lvl="6" rtl="0">
              <a:spcBef>
                <a:spcPct val="0"/>
              </a:spcBef>
              <a:spcAft>
                <a:spcPct val="0"/>
              </a:spcAft>
              <a:buSzPts val="1800"/>
              <a:buNone/>
              <a:defRPr sz="1800"/>
            </a:lvl7pPr>
            <a:lvl8pPr lvl="7" rtl="0">
              <a:spcBef>
                <a:spcPct val="0"/>
              </a:spcBef>
              <a:spcAft>
                <a:spcPct val="0"/>
              </a:spcAft>
              <a:buSzPts val="1800"/>
              <a:buNone/>
              <a:defRPr sz="1800"/>
            </a:lvl8pPr>
            <a:lvl9pPr lvl="8" rtl="0">
              <a:spcBef>
                <a:spcPct val="0"/>
              </a:spcBef>
              <a:spcAft>
                <a:spcPct val="0"/>
              </a:spcAft>
              <a:buSzPts val="1800"/>
              <a:buNone/>
              <a:defRPr sz="1800"/>
            </a:lvl9pPr>
          </a:lstStyle>
          <a:p>
            <a:r>
              <a:rPr lang="en-US"/>
              <a:t>Click to edit Master title style</a:t>
            </a:r>
            <a:endParaRPr/>
          </a:p>
        </p:txBody>
      </p:sp>
      <p:sp>
        <p:nvSpPr>
          <p:cNvPr id="180" name="Google Shape;180;p20"/>
          <p:cNvSpPr txBox="1">
            <a:spLocks noGrp="1"/>
          </p:cNvSpPr>
          <p:nvPr>
            <p:ph type="title" idx="3"/>
          </p:nvPr>
        </p:nvSpPr>
        <p:spPr>
          <a:xfrm>
            <a:off x="1224000" y="3758277"/>
            <a:ext cx="6850800" cy="369300"/>
          </a:xfrm>
          <a:prstGeom prst="rect">
            <a:avLst/>
          </a:prstGeom>
        </p:spPr>
        <p:txBody>
          <a:bodyPr spcFirstLastPara="1" wrap="square" lIns="0" tIns="0" rIns="0" bIns="0" anchor="t" anchorCtr="0">
            <a:noAutofit/>
          </a:bodyPr>
          <a:lstStyle>
            <a:lvl1pPr lvl="0" rtl="0">
              <a:spcBef>
                <a:spcPct val="0"/>
              </a:spcBef>
              <a:spcAft>
                <a:spcPct val="0"/>
              </a:spcAft>
              <a:buClr>
                <a:schemeClr val="lt1"/>
              </a:buClr>
              <a:buSzPts val="1800"/>
              <a:buFont typeface="Lexend"/>
              <a:buNone/>
              <a:defRPr sz="1800" b="0">
                <a:solidFill>
                  <a:schemeClr val="lt1"/>
                </a:solidFill>
                <a:latin typeface="Lexend"/>
                <a:ea typeface="Lexend"/>
                <a:cs typeface="Lexend"/>
                <a:sym typeface="Lexend"/>
              </a:defRPr>
            </a:lvl1pPr>
            <a:lvl2pPr lvl="1" rtl="0">
              <a:spcBef>
                <a:spcPct val="0"/>
              </a:spcBef>
              <a:spcAft>
                <a:spcPct val="0"/>
              </a:spcAft>
              <a:buSzPts val="1800"/>
              <a:buNone/>
              <a:defRPr sz="1800"/>
            </a:lvl2pPr>
            <a:lvl3pPr lvl="2" rtl="0">
              <a:spcBef>
                <a:spcPct val="0"/>
              </a:spcBef>
              <a:spcAft>
                <a:spcPct val="0"/>
              </a:spcAft>
              <a:buSzPts val="1800"/>
              <a:buNone/>
              <a:defRPr sz="1800"/>
            </a:lvl3pPr>
            <a:lvl4pPr lvl="3" rtl="0">
              <a:spcBef>
                <a:spcPct val="0"/>
              </a:spcBef>
              <a:spcAft>
                <a:spcPct val="0"/>
              </a:spcAft>
              <a:buSzPts val="1800"/>
              <a:buNone/>
              <a:defRPr sz="1800"/>
            </a:lvl4pPr>
            <a:lvl5pPr lvl="4" rtl="0">
              <a:spcBef>
                <a:spcPct val="0"/>
              </a:spcBef>
              <a:spcAft>
                <a:spcPct val="0"/>
              </a:spcAft>
              <a:buSzPts val="1800"/>
              <a:buNone/>
              <a:defRPr sz="1800"/>
            </a:lvl5pPr>
            <a:lvl6pPr lvl="5" rtl="0">
              <a:spcBef>
                <a:spcPct val="0"/>
              </a:spcBef>
              <a:spcAft>
                <a:spcPct val="0"/>
              </a:spcAft>
              <a:buSzPts val="1800"/>
              <a:buNone/>
              <a:defRPr sz="1800"/>
            </a:lvl6pPr>
            <a:lvl7pPr lvl="6" rtl="0">
              <a:spcBef>
                <a:spcPct val="0"/>
              </a:spcBef>
              <a:spcAft>
                <a:spcPct val="0"/>
              </a:spcAft>
              <a:buSzPts val="1800"/>
              <a:buNone/>
              <a:defRPr sz="1800"/>
            </a:lvl7pPr>
            <a:lvl8pPr lvl="7" rtl="0">
              <a:spcBef>
                <a:spcPct val="0"/>
              </a:spcBef>
              <a:spcAft>
                <a:spcPct val="0"/>
              </a:spcAft>
              <a:buSzPts val="1800"/>
              <a:buNone/>
              <a:defRPr sz="1800"/>
            </a:lvl8pPr>
            <a:lvl9pPr lvl="8" rtl="0">
              <a:spcBef>
                <a:spcPct val="0"/>
              </a:spcBef>
              <a:spcAft>
                <a:spcPct val="0"/>
              </a:spcAft>
              <a:buSzPts val="1800"/>
              <a:buNone/>
              <a:defRPr sz="1800"/>
            </a:lvl9pPr>
          </a:lstStyle>
          <a:p>
            <a:r>
              <a:rPr lang="en-US"/>
              <a:t>Click to edit Master title style</a:t>
            </a:r>
            <a:endParaRPr/>
          </a:p>
        </p:txBody>
      </p:sp>
      <p:pic>
        <p:nvPicPr>
          <p:cNvPr id="181" name="Google Shape;181;p20"/>
          <p:cNvPicPr preferRelativeResize="0"/>
          <p:nvPr/>
        </p:nvPicPr>
        <p:blipFill>
          <a:blip r:embed="rId7">
            <a:alphaModFix/>
            <a:duotone>
              <a:schemeClr val="accent2">
                <a:shade val="45000"/>
                <a:satMod val="135000"/>
              </a:schemeClr>
              <a:prstClr val="white"/>
            </a:duotone>
          </a:blip>
          <a:stretch>
            <a:fillRect/>
          </a:stretch>
        </p:blipFill>
        <p:spPr>
          <a:xfrm>
            <a:off x="363340" y="2703416"/>
            <a:ext cx="563446" cy="572077"/>
          </a:xfrm>
          <a:prstGeom prst="rect">
            <a:avLst/>
          </a:prstGeom>
          <a:noFill/>
          <a:ln>
            <a:noFill/>
          </a:ln>
        </p:spPr>
      </p:pic>
      <p:sp>
        <p:nvSpPr>
          <p:cNvPr id="182" name="Google Shape;182;p20"/>
          <p:cNvSpPr/>
          <p:nvPr/>
        </p:nvSpPr>
        <p:spPr>
          <a:xfrm>
            <a:off x="0" y="0"/>
            <a:ext cx="9144300" cy="485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pic>
        <p:nvPicPr>
          <p:cNvPr id="183" name="Google Shape;183;p20"/>
          <p:cNvPicPr preferRelativeResize="0"/>
          <p:nvPr/>
        </p:nvPicPr>
        <p:blipFill>
          <a:blip r:embed="rId8">
            <a:alphaModFix/>
          </a:blip>
          <a:srcRect t="1699" b="1709"/>
          <a:stretch>
            <a:fillRect/>
          </a:stretch>
        </p:blipFill>
        <p:spPr>
          <a:xfrm>
            <a:off x="-12" y="481650"/>
            <a:ext cx="9151202" cy="116709"/>
          </a:xfrm>
          <a:prstGeom prst="rect">
            <a:avLst/>
          </a:prstGeom>
          <a:noFill/>
          <a:ln>
            <a:noFill/>
          </a:ln>
        </p:spPr>
      </p:pic>
      <p:sp>
        <p:nvSpPr>
          <p:cNvPr id="184" name="Google Shape;184;p20"/>
          <p:cNvSpPr txBox="1"/>
          <p:nvPr/>
        </p:nvSpPr>
        <p:spPr>
          <a:xfrm>
            <a:off x="324000" y="112500"/>
            <a:ext cx="2304900" cy="307800"/>
          </a:xfrm>
          <a:prstGeom prst="rect">
            <a:avLst/>
          </a:prstGeom>
          <a:noFill/>
          <a:ln>
            <a:noFill/>
          </a:ln>
        </p:spPr>
        <p:txBody>
          <a:bodyPr spcFirstLastPara="1" wrap="square" lIns="0" tIns="0" rIns="0" bIns="0" anchor="t" anchorCtr="0">
            <a:spAutoFit/>
          </a:bodyPr>
          <a:lstStyle/>
          <a:p>
            <a:pPr marL="0" lvl="0" indent="0" algn="l" rtl="0">
              <a:spcBef>
                <a:spcPct val="0"/>
              </a:spcBef>
              <a:spcAft>
                <a:spcPct val="0"/>
              </a:spcAft>
              <a:buNone/>
            </a:pPr>
            <a:r>
              <a:rPr lang="en-GB" sz="2000" b="1" dirty="0">
                <a:solidFill>
                  <a:schemeClr val="dk1"/>
                </a:solidFill>
                <a:latin typeface="Lexend"/>
                <a:ea typeface="Lexend"/>
                <a:cs typeface="Lexend"/>
                <a:sym typeface="Lexend"/>
              </a:rPr>
              <a:t>Success Criteria</a:t>
            </a:r>
            <a:endParaRPr sz="2000" b="1" dirty="0">
              <a:solidFill>
                <a:schemeClr val="dk1"/>
              </a:solidFill>
              <a:latin typeface="Lexend"/>
              <a:ea typeface="Lexend"/>
              <a:cs typeface="Lexend"/>
              <a:sym typeface="Lexend"/>
            </a:endParaRPr>
          </a:p>
        </p:txBody>
      </p:sp>
      <p:sp>
        <p:nvSpPr>
          <p:cNvPr id="185" name="Google Shape;185;p20"/>
          <p:cNvSpPr txBox="1">
            <a:spLocks noGrp="1"/>
          </p:cNvSpPr>
          <p:nvPr>
            <p:ph type="title" idx="4"/>
          </p:nvPr>
        </p:nvSpPr>
        <p:spPr>
          <a:xfrm>
            <a:off x="324000" y="657600"/>
            <a:ext cx="5741400" cy="615600"/>
          </a:xfrm>
          <a:prstGeom prst="rect">
            <a:avLst/>
          </a:prstGeom>
        </p:spPr>
        <p:txBody>
          <a:bodyPr spcFirstLastPara="1" wrap="square" lIns="0" tIns="0" rIns="0" bIns="0" anchor="t" anchorCtr="0">
            <a:noAutofit/>
          </a:bodyPr>
          <a:lstStyle>
            <a:lvl1pPr lvl="0" rtl="0">
              <a:spcBef>
                <a:spcPct val="0"/>
              </a:spcBef>
              <a:spcAft>
                <a:spcPct val="0"/>
              </a:spcAft>
              <a:buSzPts val="1800"/>
              <a:buFont typeface="Lexend"/>
              <a:buNone/>
              <a:defRPr sz="1800" b="0">
                <a:latin typeface="Lexend"/>
                <a:ea typeface="Lexend"/>
                <a:cs typeface="Lexend"/>
                <a:sym typeface="Lexend"/>
              </a:defRPr>
            </a:lvl1pPr>
            <a:lvl2pPr lvl="1" rtl="0">
              <a:spcBef>
                <a:spcPct val="0"/>
              </a:spcBef>
              <a:spcAft>
                <a:spcPct val="0"/>
              </a:spcAft>
              <a:buSzPts val="1800"/>
              <a:buNone/>
              <a:defRPr sz="1800"/>
            </a:lvl2pPr>
            <a:lvl3pPr lvl="2" rtl="0">
              <a:spcBef>
                <a:spcPct val="0"/>
              </a:spcBef>
              <a:spcAft>
                <a:spcPct val="0"/>
              </a:spcAft>
              <a:buSzPts val="1800"/>
              <a:buNone/>
              <a:defRPr sz="1800"/>
            </a:lvl3pPr>
            <a:lvl4pPr lvl="3" rtl="0">
              <a:spcBef>
                <a:spcPct val="0"/>
              </a:spcBef>
              <a:spcAft>
                <a:spcPct val="0"/>
              </a:spcAft>
              <a:buSzPts val="1800"/>
              <a:buNone/>
              <a:defRPr sz="1800"/>
            </a:lvl4pPr>
            <a:lvl5pPr lvl="4" rtl="0">
              <a:spcBef>
                <a:spcPct val="0"/>
              </a:spcBef>
              <a:spcAft>
                <a:spcPct val="0"/>
              </a:spcAft>
              <a:buSzPts val="1800"/>
              <a:buNone/>
              <a:defRPr sz="1800"/>
            </a:lvl5pPr>
            <a:lvl6pPr lvl="5" rtl="0">
              <a:spcBef>
                <a:spcPct val="0"/>
              </a:spcBef>
              <a:spcAft>
                <a:spcPct val="0"/>
              </a:spcAft>
              <a:buSzPts val="1800"/>
              <a:buNone/>
              <a:defRPr sz="1800"/>
            </a:lvl6pPr>
            <a:lvl7pPr lvl="6" rtl="0">
              <a:spcBef>
                <a:spcPct val="0"/>
              </a:spcBef>
              <a:spcAft>
                <a:spcPct val="0"/>
              </a:spcAft>
              <a:buSzPts val="1800"/>
              <a:buNone/>
              <a:defRPr sz="1800"/>
            </a:lvl7pPr>
            <a:lvl8pPr lvl="7" rtl="0">
              <a:spcBef>
                <a:spcPct val="0"/>
              </a:spcBef>
              <a:spcAft>
                <a:spcPct val="0"/>
              </a:spcAft>
              <a:buSzPts val="1800"/>
              <a:buNone/>
              <a:defRPr sz="1800"/>
            </a:lvl8pPr>
            <a:lvl9pPr lvl="8" rtl="0">
              <a:spcBef>
                <a:spcPct val="0"/>
              </a:spcBef>
              <a:spcAft>
                <a:spcPct val="0"/>
              </a:spcAft>
              <a:buSzPts val="1800"/>
              <a:buNone/>
              <a:defRPr sz="1800"/>
            </a:lvl9pPr>
          </a:lstStyle>
          <a:p>
            <a:r>
              <a:rPr lang="en-US"/>
              <a:t>Click to edit Master title style</a:t>
            </a:r>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9.6 Summary 1" preserve="1">
  <p:cSld name="STARTER">
    <p:spTree>
      <p:nvGrpSpPr>
        <p:cNvPr id="1" name="Shape 716"/>
        <p:cNvGrpSpPr/>
        <p:nvPr/>
      </p:nvGrpSpPr>
      <p:grpSpPr>
        <a:xfrm>
          <a:off x="0" y="0"/>
          <a:ext cx="0" cy="0"/>
          <a:chOff x="0" y="0"/>
          <a:chExt cx="0" cy="0"/>
        </a:xfrm>
      </p:grpSpPr>
      <p:sp>
        <p:nvSpPr>
          <p:cNvPr id="717" name="Google Shape;717;p58"/>
          <p:cNvSpPr/>
          <p:nvPr/>
        </p:nvSpPr>
        <p:spPr>
          <a:xfrm>
            <a:off x="0" y="0"/>
            <a:ext cx="9144300" cy="540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pic>
        <p:nvPicPr>
          <p:cNvPr id="718" name="Google Shape;718;p58"/>
          <p:cNvPicPr preferRelativeResize="0"/>
          <p:nvPr/>
        </p:nvPicPr>
        <p:blipFill>
          <a:blip r:embed="rId2">
            <a:alphaModFix/>
          </a:blip>
          <a:srcRect t="1699" b="1709"/>
          <a:stretch>
            <a:fillRect/>
          </a:stretch>
        </p:blipFill>
        <p:spPr>
          <a:xfrm>
            <a:off x="0" y="535825"/>
            <a:ext cx="9151202" cy="116709"/>
          </a:xfrm>
          <a:prstGeom prst="rect">
            <a:avLst/>
          </a:prstGeom>
          <a:noFill/>
          <a:ln>
            <a:noFill/>
          </a:ln>
        </p:spPr>
      </p:pic>
      <p:sp>
        <p:nvSpPr>
          <p:cNvPr id="719" name="Google Shape;719;p58"/>
          <p:cNvSpPr txBox="1">
            <a:spLocks noGrp="1"/>
          </p:cNvSpPr>
          <p:nvPr>
            <p:ph type="body" idx="1"/>
          </p:nvPr>
        </p:nvSpPr>
        <p:spPr>
          <a:xfrm>
            <a:off x="324000" y="1080000"/>
            <a:ext cx="8113800" cy="3740400"/>
          </a:xfrm>
          <a:prstGeom prst="rect">
            <a:avLst/>
          </a:prstGeom>
        </p:spPr>
        <p:txBody>
          <a:bodyPr spcFirstLastPara="1" wrap="square" lIns="0" tIns="0" rIns="0" bIns="0" anchor="t" anchorCtr="0">
            <a:noAutofit/>
          </a:bodyPr>
          <a:lstStyle>
            <a:lvl1pPr marL="457200" lvl="0" indent="-368300" rtl="0">
              <a:lnSpc>
                <a:spcPct val="115000"/>
              </a:lnSpc>
              <a:spcBef>
                <a:spcPct val="0"/>
              </a:spcBef>
              <a:spcAft>
                <a:spcPct val="0"/>
              </a:spcAft>
              <a:buSzPts val="2200"/>
              <a:buFont typeface="Lexend"/>
              <a:buChar char="●"/>
              <a:defRPr sz="2200">
                <a:latin typeface="Lexend"/>
                <a:ea typeface="Lexend"/>
                <a:cs typeface="Lexend"/>
                <a:sym typeface="Lexend"/>
              </a:defRPr>
            </a:lvl1pPr>
            <a:lvl2pPr marL="914400" lvl="1" indent="-368300" rtl="0">
              <a:spcBef>
                <a:spcPts val="1000"/>
              </a:spcBef>
              <a:spcAft>
                <a:spcPct val="0"/>
              </a:spcAft>
              <a:buSzPts val="2200"/>
              <a:buFont typeface="Lexend"/>
              <a:buChar char="–"/>
              <a:defRPr sz="2200">
                <a:latin typeface="Lexend"/>
                <a:ea typeface="Lexend"/>
                <a:cs typeface="Lexend"/>
                <a:sym typeface="Lexend"/>
              </a:defRPr>
            </a:lvl2pPr>
            <a:lvl3pPr marL="1371600" lvl="2" indent="-355600" rtl="0">
              <a:spcBef>
                <a:spcPts val="1000"/>
              </a:spcBef>
              <a:spcAft>
                <a:spcPct val="0"/>
              </a:spcAft>
              <a:buSzPts val="2000"/>
              <a:buFont typeface="Lexend"/>
              <a:buChar char="–"/>
              <a:defRPr>
                <a:latin typeface="Lexend"/>
                <a:ea typeface="Lexend"/>
                <a:cs typeface="Lexend"/>
                <a:sym typeface="Lexend"/>
              </a:defRPr>
            </a:lvl3pPr>
            <a:lvl4pPr marL="1828800" lvl="3" indent="-368300" rtl="0">
              <a:spcBef>
                <a:spcPts val="800"/>
              </a:spcBef>
              <a:spcAft>
                <a:spcPct val="0"/>
              </a:spcAft>
              <a:buSzPts val="2200"/>
              <a:buFont typeface="Lexend"/>
              <a:buChar char="–"/>
              <a:defRPr sz="2200">
                <a:latin typeface="Lexend"/>
                <a:ea typeface="Lexend"/>
                <a:cs typeface="Lexend"/>
                <a:sym typeface="Lexend"/>
              </a:defRPr>
            </a:lvl4pPr>
            <a:lvl5pPr marL="2286000" lvl="4" indent="-342900" rtl="0">
              <a:spcBef>
                <a:spcPts val="800"/>
              </a:spcBef>
              <a:spcAft>
                <a:spcPct val="0"/>
              </a:spcAft>
              <a:buSzPts val="1800"/>
              <a:buFont typeface="Lexend"/>
              <a:buChar char="–"/>
              <a:defRPr>
                <a:latin typeface="Lexend"/>
                <a:ea typeface="Lexend"/>
                <a:cs typeface="Lexend"/>
                <a:sym typeface="Lexend"/>
              </a:defRPr>
            </a:lvl5pPr>
            <a:lvl6pPr marL="2743200" lvl="5" indent="-342900" rtl="0">
              <a:spcBef>
                <a:spcPts val="600"/>
              </a:spcBef>
              <a:spcAft>
                <a:spcPct val="0"/>
              </a:spcAft>
              <a:buSzPts val="1800"/>
              <a:buFont typeface="Lexend"/>
              <a:buChar char="–"/>
              <a:defRPr sz="1800">
                <a:latin typeface="Lexend"/>
                <a:ea typeface="Lexend"/>
                <a:cs typeface="Lexend"/>
                <a:sym typeface="Lexend"/>
              </a:defRPr>
            </a:lvl6pPr>
            <a:lvl7pPr marL="3200400" lvl="6" indent="-342900" rtl="0">
              <a:spcBef>
                <a:spcPts val="600"/>
              </a:spcBef>
              <a:spcAft>
                <a:spcPct val="0"/>
              </a:spcAft>
              <a:buSzPts val="1800"/>
              <a:buFont typeface="Lexend"/>
              <a:buChar char="–"/>
              <a:defRPr>
                <a:latin typeface="Lexend"/>
                <a:ea typeface="Lexend"/>
                <a:cs typeface="Lexend"/>
                <a:sym typeface="Lexend"/>
              </a:defRPr>
            </a:lvl7pPr>
            <a:lvl8pPr marL="3657600" lvl="7" indent="-342900" rtl="0">
              <a:spcBef>
                <a:spcPts val="400"/>
              </a:spcBef>
              <a:spcAft>
                <a:spcPct val="0"/>
              </a:spcAft>
              <a:buSzPts val="1800"/>
              <a:buFont typeface="Lexend"/>
              <a:buChar char="–"/>
              <a:defRPr>
                <a:latin typeface="Lexend"/>
                <a:ea typeface="Lexend"/>
                <a:cs typeface="Lexend"/>
                <a:sym typeface="Lexend"/>
              </a:defRPr>
            </a:lvl8pPr>
            <a:lvl9pPr marL="4114800" lvl="8" indent="-342900" rtl="0">
              <a:spcBef>
                <a:spcPts val="400"/>
              </a:spcBef>
              <a:spcAft>
                <a:spcPts val="200"/>
              </a:spcAft>
              <a:buSzPts val="1800"/>
              <a:buFont typeface="Lexend"/>
              <a:buChar char="–"/>
              <a:defRPr>
                <a:latin typeface="Lexend"/>
                <a:ea typeface="Lexend"/>
                <a:cs typeface="Lexend"/>
                <a:sym typeface="Lexend"/>
              </a:defRPr>
            </a:lvl9pPr>
          </a:lstStyle>
          <a:p>
            <a:pPr lvl="0"/>
            <a:r>
              <a:rPr lang="en-US" dirty="0"/>
              <a:t>Click to edit Master text styles</a:t>
            </a:r>
          </a:p>
        </p:txBody>
      </p:sp>
      <p:sp>
        <p:nvSpPr>
          <p:cNvPr id="720" name="Google Shape;720;p58"/>
          <p:cNvSpPr txBox="1"/>
          <p:nvPr/>
        </p:nvSpPr>
        <p:spPr>
          <a:xfrm>
            <a:off x="324000" y="112500"/>
            <a:ext cx="1316700" cy="307800"/>
          </a:xfrm>
          <a:prstGeom prst="rect">
            <a:avLst/>
          </a:prstGeom>
          <a:noFill/>
          <a:ln>
            <a:noFill/>
          </a:ln>
        </p:spPr>
        <p:txBody>
          <a:bodyPr spcFirstLastPara="1" wrap="square" lIns="0" tIns="0" rIns="0" bIns="0" anchor="t" anchorCtr="0">
            <a:spAutoFit/>
          </a:bodyPr>
          <a:lstStyle/>
          <a:p>
            <a:pPr marL="0" lvl="0" indent="0" algn="l" rtl="0">
              <a:spcBef>
                <a:spcPct val="0"/>
              </a:spcBef>
              <a:spcAft>
                <a:spcPct val="0"/>
              </a:spcAft>
              <a:buNone/>
            </a:pPr>
            <a:r>
              <a:rPr lang="en-GB" sz="2000" b="1" dirty="0">
                <a:solidFill>
                  <a:schemeClr val="dk1"/>
                </a:solidFill>
                <a:latin typeface="Lexend"/>
                <a:ea typeface="Lexend"/>
                <a:cs typeface="Lexend"/>
                <a:sym typeface="Lexend"/>
              </a:rPr>
              <a:t>Starter</a:t>
            </a:r>
            <a:endParaRPr sz="2000" b="1" dirty="0">
              <a:solidFill>
                <a:schemeClr val="dk1"/>
              </a:solidFill>
              <a:latin typeface="Lexend"/>
              <a:ea typeface="Lexend"/>
              <a:cs typeface="Lexend"/>
              <a:sym typeface="Lexend"/>
            </a:endParaRPr>
          </a:p>
        </p:txBody>
      </p:sp>
      <p:sp>
        <p:nvSpPr>
          <p:cNvPr id="721" name="Google Shape;721;p58"/>
          <p:cNvSpPr txBox="1">
            <a:spLocks noGrp="1"/>
          </p:cNvSpPr>
          <p:nvPr>
            <p:ph type="title"/>
          </p:nvPr>
        </p:nvSpPr>
        <p:spPr>
          <a:xfrm>
            <a:off x="1684800" y="157525"/>
            <a:ext cx="5741400" cy="382800"/>
          </a:xfrm>
          <a:prstGeom prst="rect">
            <a:avLst/>
          </a:prstGeom>
        </p:spPr>
        <p:txBody>
          <a:bodyPr spcFirstLastPara="1" wrap="square" lIns="0" tIns="0" rIns="0" bIns="0" anchor="t" anchorCtr="0">
            <a:noAutofit/>
          </a:bodyPr>
          <a:lstStyle>
            <a:lvl1pPr lvl="0" rtl="0">
              <a:spcBef>
                <a:spcPct val="0"/>
              </a:spcBef>
              <a:spcAft>
                <a:spcPct val="0"/>
              </a:spcAft>
              <a:buSzPts val="1800"/>
              <a:buFont typeface="Lexend"/>
              <a:buNone/>
              <a:defRPr sz="1800" b="0">
                <a:latin typeface="Lexend"/>
                <a:ea typeface="Lexend"/>
                <a:cs typeface="Lexend"/>
                <a:sym typeface="Lexend"/>
              </a:defRPr>
            </a:lvl1pPr>
            <a:lvl2pPr lvl="1" rtl="0">
              <a:spcBef>
                <a:spcPct val="0"/>
              </a:spcBef>
              <a:spcAft>
                <a:spcPct val="0"/>
              </a:spcAft>
              <a:buSzPts val="1800"/>
              <a:buNone/>
              <a:defRPr sz="1800"/>
            </a:lvl2pPr>
            <a:lvl3pPr lvl="2" rtl="0">
              <a:spcBef>
                <a:spcPct val="0"/>
              </a:spcBef>
              <a:spcAft>
                <a:spcPct val="0"/>
              </a:spcAft>
              <a:buSzPts val="1800"/>
              <a:buNone/>
              <a:defRPr sz="1800"/>
            </a:lvl3pPr>
            <a:lvl4pPr lvl="3" rtl="0">
              <a:spcBef>
                <a:spcPct val="0"/>
              </a:spcBef>
              <a:spcAft>
                <a:spcPct val="0"/>
              </a:spcAft>
              <a:buSzPts val="1800"/>
              <a:buNone/>
              <a:defRPr sz="1800"/>
            </a:lvl4pPr>
            <a:lvl5pPr lvl="4" rtl="0">
              <a:spcBef>
                <a:spcPct val="0"/>
              </a:spcBef>
              <a:spcAft>
                <a:spcPct val="0"/>
              </a:spcAft>
              <a:buSzPts val="1800"/>
              <a:buNone/>
              <a:defRPr sz="1800"/>
            </a:lvl5pPr>
            <a:lvl6pPr lvl="5" rtl="0">
              <a:spcBef>
                <a:spcPct val="0"/>
              </a:spcBef>
              <a:spcAft>
                <a:spcPct val="0"/>
              </a:spcAft>
              <a:buSzPts val="1800"/>
              <a:buNone/>
              <a:defRPr sz="1800"/>
            </a:lvl6pPr>
            <a:lvl7pPr lvl="6" rtl="0">
              <a:spcBef>
                <a:spcPct val="0"/>
              </a:spcBef>
              <a:spcAft>
                <a:spcPct val="0"/>
              </a:spcAft>
              <a:buSzPts val="1800"/>
              <a:buNone/>
              <a:defRPr sz="1800"/>
            </a:lvl7pPr>
            <a:lvl8pPr lvl="7" rtl="0">
              <a:spcBef>
                <a:spcPct val="0"/>
              </a:spcBef>
              <a:spcAft>
                <a:spcPct val="0"/>
              </a:spcAft>
              <a:buSzPts val="1800"/>
              <a:buNone/>
              <a:defRPr sz="1800"/>
            </a:lvl8pPr>
            <a:lvl9pPr lvl="8" rtl="0">
              <a:spcBef>
                <a:spcPct val="0"/>
              </a:spcBef>
              <a:spcAft>
                <a:spcPct val="0"/>
              </a:spcAft>
              <a:buSzPts val="1800"/>
              <a:buNone/>
              <a:defRPr sz="1800"/>
            </a:lvl9pPr>
          </a:lstStyle>
          <a:p>
            <a:r>
              <a:rPr lang="en-US"/>
              <a:t>Click to edit Master title style</a:t>
            </a:r>
            <a:endParaRPr/>
          </a:p>
        </p:txBody>
      </p:sp>
    </p:spTree>
    <p:extLst>
      <p:ext uri="{BB962C8B-B14F-4D97-AF65-F5344CB8AC3E}">
        <p14:creationId xmlns:p14="http://schemas.microsoft.com/office/powerpoint/2010/main" val="20197092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00 Explanation blank - purple ">
  <p:cSld name="LESSON">
    <p:spTree>
      <p:nvGrpSpPr>
        <p:cNvPr id="1" name="Shape 208"/>
        <p:cNvGrpSpPr/>
        <p:nvPr/>
      </p:nvGrpSpPr>
      <p:grpSpPr>
        <a:xfrm>
          <a:off x="0" y="0"/>
          <a:ext cx="0" cy="0"/>
          <a:chOff x="0" y="0"/>
          <a:chExt cx="0" cy="0"/>
        </a:xfrm>
      </p:grpSpPr>
      <p:sp>
        <p:nvSpPr>
          <p:cNvPr id="2" name="Google Shape;182;p20">
            <a:extLst>
              <a:ext uri="{FF2B5EF4-FFF2-40B4-BE49-F238E27FC236}">
                <a16:creationId xmlns:a16="http://schemas.microsoft.com/office/drawing/2014/main" id="{491D2F01-89D5-822F-6CC9-184CFBF7F7ED}"/>
              </a:ext>
            </a:extLst>
          </p:cNvPr>
          <p:cNvSpPr/>
          <p:nvPr userDrawn="1"/>
        </p:nvSpPr>
        <p:spPr>
          <a:xfrm>
            <a:off x="0" y="0"/>
            <a:ext cx="9144300" cy="485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pic>
        <p:nvPicPr>
          <p:cNvPr id="3" name="Google Shape;183;p20">
            <a:extLst>
              <a:ext uri="{FF2B5EF4-FFF2-40B4-BE49-F238E27FC236}">
                <a16:creationId xmlns:a16="http://schemas.microsoft.com/office/drawing/2014/main" id="{7DFF7F29-EDC7-E0AD-3119-C5DEDC08F097}"/>
              </a:ext>
            </a:extLst>
          </p:cNvPr>
          <p:cNvPicPr preferRelativeResize="0"/>
          <p:nvPr userDrawn="1"/>
        </p:nvPicPr>
        <p:blipFill>
          <a:blip r:embed="rId2">
            <a:alphaModFix/>
          </a:blip>
          <a:srcRect t="1699" b="1709"/>
          <a:stretch>
            <a:fillRect/>
          </a:stretch>
        </p:blipFill>
        <p:spPr>
          <a:xfrm>
            <a:off x="-12" y="481650"/>
            <a:ext cx="9151202" cy="116709"/>
          </a:xfrm>
          <a:prstGeom prst="rect">
            <a:avLst/>
          </a:prstGeom>
          <a:noFill/>
          <a:ln>
            <a:noFill/>
          </a:ln>
        </p:spPr>
      </p:pic>
      <p:sp>
        <p:nvSpPr>
          <p:cNvPr id="211" name="Google Shape;211;p22"/>
          <p:cNvSpPr txBox="1">
            <a:spLocks noGrp="1"/>
          </p:cNvSpPr>
          <p:nvPr>
            <p:ph type="body" idx="1"/>
          </p:nvPr>
        </p:nvSpPr>
        <p:spPr>
          <a:xfrm>
            <a:off x="324000" y="759300"/>
            <a:ext cx="8237700" cy="3020700"/>
          </a:xfrm>
          <a:prstGeom prst="rect">
            <a:avLst/>
          </a:prstGeom>
        </p:spPr>
        <p:txBody>
          <a:bodyPr spcFirstLastPara="1" wrap="square" lIns="0" tIns="0" rIns="0" bIns="0" anchor="t" anchorCtr="0">
            <a:noAutofit/>
          </a:bodyPr>
          <a:lstStyle>
            <a:lvl1pPr marL="457200" lvl="0" indent="-368300" rtl="0">
              <a:lnSpc>
                <a:spcPct val="115000"/>
              </a:lnSpc>
              <a:spcBef>
                <a:spcPct val="0"/>
              </a:spcBef>
              <a:spcAft>
                <a:spcPct val="0"/>
              </a:spcAft>
              <a:buSzPts val="2200"/>
              <a:buFont typeface="Lexend"/>
              <a:buChar char="●"/>
              <a:defRPr sz="2200">
                <a:latin typeface="+mn-lt"/>
                <a:ea typeface="Lexend"/>
                <a:cs typeface="Lexend"/>
                <a:sym typeface="Lexend"/>
              </a:defRPr>
            </a:lvl1pPr>
            <a:lvl2pPr marL="914400" lvl="1" indent="-368300" rtl="0">
              <a:spcBef>
                <a:spcPts val="1000"/>
              </a:spcBef>
              <a:spcAft>
                <a:spcPct val="0"/>
              </a:spcAft>
              <a:buSzPts val="2200"/>
              <a:buFont typeface="Lexend"/>
              <a:buChar char="–"/>
              <a:defRPr sz="2200">
                <a:latin typeface="Lexend"/>
                <a:ea typeface="Lexend"/>
                <a:cs typeface="Lexend"/>
                <a:sym typeface="Lexend"/>
              </a:defRPr>
            </a:lvl2pPr>
            <a:lvl3pPr marL="1371600" lvl="2" indent="-355600" rtl="0">
              <a:spcBef>
                <a:spcPts val="1000"/>
              </a:spcBef>
              <a:spcAft>
                <a:spcPct val="0"/>
              </a:spcAft>
              <a:buSzPts val="2000"/>
              <a:buFont typeface="Lexend"/>
              <a:buChar char="–"/>
              <a:defRPr>
                <a:latin typeface="Lexend"/>
                <a:ea typeface="Lexend"/>
                <a:cs typeface="Lexend"/>
                <a:sym typeface="Lexend"/>
              </a:defRPr>
            </a:lvl3pPr>
            <a:lvl4pPr marL="1828800" lvl="3" indent="-368300" rtl="0">
              <a:spcBef>
                <a:spcPts val="800"/>
              </a:spcBef>
              <a:spcAft>
                <a:spcPct val="0"/>
              </a:spcAft>
              <a:buSzPts val="2200"/>
              <a:buFont typeface="Lexend"/>
              <a:buChar char="–"/>
              <a:defRPr sz="2200">
                <a:latin typeface="Lexend"/>
                <a:ea typeface="Lexend"/>
                <a:cs typeface="Lexend"/>
                <a:sym typeface="Lexend"/>
              </a:defRPr>
            </a:lvl4pPr>
            <a:lvl5pPr marL="2286000" lvl="4" indent="-342900" rtl="0">
              <a:spcBef>
                <a:spcPts val="800"/>
              </a:spcBef>
              <a:spcAft>
                <a:spcPct val="0"/>
              </a:spcAft>
              <a:buSzPts val="1800"/>
              <a:buFont typeface="Lexend"/>
              <a:buChar char="–"/>
              <a:defRPr>
                <a:latin typeface="Lexend"/>
                <a:ea typeface="Lexend"/>
                <a:cs typeface="Lexend"/>
                <a:sym typeface="Lexend"/>
              </a:defRPr>
            </a:lvl5pPr>
            <a:lvl6pPr marL="2743200" lvl="5" indent="-342900" rtl="0">
              <a:spcBef>
                <a:spcPts val="600"/>
              </a:spcBef>
              <a:spcAft>
                <a:spcPct val="0"/>
              </a:spcAft>
              <a:buSzPts val="1800"/>
              <a:buFont typeface="Lexend"/>
              <a:buChar char="–"/>
              <a:defRPr sz="1800">
                <a:latin typeface="Lexend"/>
                <a:ea typeface="Lexend"/>
                <a:cs typeface="Lexend"/>
                <a:sym typeface="Lexend"/>
              </a:defRPr>
            </a:lvl6pPr>
            <a:lvl7pPr marL="3200400" lvl="6" indent="-342900" rtl="0">
              <a:spcBef>
                <a:spcPts val="600"/>
              </a:spcBef>
              <a:spcAft>
                <a:spcPct val="0"/>
              </a:spcAft>
              <a:buSzPts val="1800"/>
              <a:buFont typeface="Lexend"/>
              <a:buChar char="–"/>
              <a:defRPr>
                <a:latin typeface="Lexend"/>
                <a:ea typeface="Lexend"/>
                <a:cs typeface="Lexend"/>
                <a:sym typeface="Lexend"/>
              </a:defRPr>
            </a:lvl7pPr>
            <a:lvl8pPr marL="3657600" lvl="7" indent="-342900" rtl="0">
              <a:spcBef>
                <a:spcPts val="400"/>
              </a:spcBef>
              <a:spcAft>
                <a:spcPct val="0"/>
              </a:spcAft>
              <a:buSzPts val="1800"/>
              <a:buFont typeface="Lexend"/>
              <a:buChar char="–"/>
              <a:defRPr>
                <a:latin typeface="Lexend"/>
                <a:ea typeface="Lexend"/>
                <a:cs typeface="Lexend"/>
                <a:sym typeface="Lexend"/>
              </a:defRPr>
            </a:lvl8pPr>
            <a:lvl9pPr marL="4114800" lvl="8" indent="-342900" rtl="0">
              <a:spcBef>
                <a:spcPts val="400"/>
              </a:spcBef>
              <a:spcAft>
                <a:spcPts val="200"/>
              </a:spcAft>
              <a:buSzPts val="1800"/>
              <a:buFont typeface="Lexend"/>
              <a:buChar char="–"/>
              <a:defRPr>
                <a:latin typeface="Lexend"/>
                <a:ea typeface="Lexend"/>
                <a:cs typeface="Lexend"/>
                <a:sym typeface="Lexend"/>
              </a:defRPr>
            </a:lvl9pPr>
          </a:lstStyle>
          <a:p>
            <a:pPr lvl="0"/>
            <a:r>
              <a:rPr lang="en-US"/>
              <a:t>Click to edit Master text styles</a:t>
            </a:r>
          </a:p>
        </p:txBody>
      </p:sp>
      <p:sp>
        <p:nvSpPr>
          <p:cNvPr id="212" name="Google Shape;212;p22"/>
          <p:cNvSpPr txBox="1">
            <a:spLocks noGrp="1"/>
          </p:cNvSpPr>
          <p:nvPr>
            <p:ph type="title"/>
          </p:nvPr>
        </p:nvSpPr>
        <p:spPr>
          <a:xfrm>
            <a:off x="324000" y="0"/>
            <a:ext cx="7885200" cy="613500"/>
          </a:xfrm>
          <a:prstGeom prst="rect">
            <a:avLst/>
          </a:prstGeom>
        </p:spPr>
        <p:txBody>
          <a:bodyPr spcFirstLastPara="1" wrap="square" lIns="0" tIns="0" rIns="0" bIns="0" anchor="ctr" anchorCtr="0">
            <a:noAutofit/>
          </a:bodyPr>
          <a:lstStyle>
            <a:lvl1pPr lvl="0" rtl="0">
              <a:lnSpc>
                <a:spcPct val="100000"/>
              </a:lnSpc>
              <a:spcBef>
                <a:spcPct val="0"/>
              </a:spcBef>
              <a:spcAft>
                <a:spcPct val="0"/>
              </a:spcAft>
              <a:buClr>
                <a:schemeClr val="lt1"/>
              </a:buClr>
              <a:buSzPts val="2000"/>
              <a:buFont typeface="Lexend"/>
              <a:buNone/>
              <a:defRPr sz="2000">
                <a:solidFill>
                  <a:schemeClr val="tx1"/>
                </a:solidFill>
                <a:latin typeface="+mj-lt"/>
                <a:ea typeface="Lexend"/>
                <a:cs typeface="Lexend"/>
                <a:sym typeface="Lexend"/>
              </a:defRPr>
            </a:lvl1pPr>
            <a:lvl2pPr lvl="1" rtl="0">
              <a:spcBef>
                <a:spcPct val="0"/>
              </a:spcBef>
              <a:spcAft>
                <a:spcPct val="0"/>
              </a:spcAft>
              <a:buSzPts val="2800"/>
              <a:buNone/>
              <a:defRPr/>
            </a:lvl2pPr>
            <a:lvl3pPr lvl="2" rtl="0">
              <a:spcBef>
                <a:spcPct val="0"/>
              </a:spcBef>
              <a:spcAft>
                <a:spcPct val="0"/>
              </a:spcAft>
              <a:buSzPts val="2800"/>
              <a:buNone/>
              <a:defRPr/>
            </a:lvl3pPr>
            <a:lvl4pPr lvl="3" rtl="0">
              <a:spcBef>
                <a:spcPct val="0"/>
              </a:spcBef>
              <a:spcAft>
                <a:spcPct val="0"/>
              </a:spcAft>
              <a:buSzPts val="2800"/>
              <a:buNone/>
              <a:defRPr/>
            </a:lvl4pPr>
            <a:lvl5pPr lvl="4" rtl="0">
              <a:spcBef>
                <a:spcPct val="0"/>
              </a:spcBef>
              <a:spcAft>
                <a:spcPct val="0"/>
              </a:spcAft>
              <a:buSzPts val="2800"/>
              <a:buNone/>
              <a:defRPr/>
            </a:lvl5pPr>
            <a:lvl6pPr lvl="5" rtl="0">
              <a:spcBef>
                <a:spcPct val="0"/>
              </a:spcBef>
              <a:spcAft>
                <a:spcPct val="0"/>
              </a:spcAft>
              <a:buSzPts val="2800"/>
              <a:buNone/>
              <a:defRPr/>
            </a:lvl6pPr>
            <a:lvl7pPr lvl="6" rtl="0">
              <a:spcBef>
                <a:spcPct val="0"/>
              </a:spcBef>
              <a:spcAft>
                <a:spcPct val="0"/>
              </a:spcAft>
              <a:buSzPts val="2800"/>
              <a:buNone/>
              <a:defRPr/>
            </a:lvl7pPr>
            <a:lvl8pPr lvl="7" rtl="0">
              <a:spcBef>
                <a:spcPct val="0"/>
              </a:spcBef>
              <a:spcAft>
                <a:spcPct val="0"/>
              </a:spcAft>
              <a:buSzPts val="2800"/>
              <a:buNone/>
              <a:defRPr/>
            </a:lvl8pPr>
            <a:lvl9pPr lvl="8" rtl="0">
              <a:spcBef>
                <a:spcPct val="0"/>
              </a:spcBef>
              <a:spcAft>
                <a:spcPct val="0"/>
              </a:spcAft>
              <a:buSzPts val="2800"/>
              <a:buNone/>
              <a:defRPr/>
            </a:lvl9pPr>
          </a:lstStyle>
          <a:p>
            <a:r>
              <a:rPr lang="en-US"/>
              <a:t>Click to edit Master title style</a:t>
            </a:r>
            <a:endParaRPr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01 I do We do - purple">
  <p:cSld name="LESSON 2 COLUMNS">
    <p:spTree>
      <p:nvGrpSpPr>
        <p:cNvPr id="1" name="Shape 236"/>
        <p:cNvGrpSpPr/>
        <p:nvPr/>
      </p:nvGrpSpPr>
      <p:grpSpPr>
        <a:xfrm>
          <a:off x="0" y="0"/>
          <a:ext cx="0" cy="0"/>
          <a:chOff x="0" y="0"/>
          <a:chExt cx="0" cy="0"/>
        </a:xfrm>
      </p:grpSpPr>
      <p:sp>
        <p:nvSpPr>
          <p:cNvPr id="2" name="Google Shape;182;p20">
            <a:extLst>
              <a:ext uri="{FF2B5EF4-FFF2-40B4-BE49-F238E27FC236}">
                <a16:creationId xmlns:a16="http://schemas.microsoft.com/office/drawing/2014/main" id="{85FDE174-905C-4A5B-2DEE-184AAEDEE458}"/>
              </a:ext>
            </a:extLst>
          </p:cNvPr>
          <p:cNvSpPr/>
          <p:nvPr userDrawn="1"/>
        </p:nvSpPr>
        <p:spPr>
          <a:xfrm>
            <a:off x="0" y="0"/>
            <a:ext cx="9144300" cy="485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pic>
        <p:nvPicPr>
          <p:cNvPr id="3" name="Google Shape;183;p20">
            <a:extLst>
              <a:ext uri="{FF2B5EF4-FFF2-40B4-BE49-F238E27FC236}">
                <a16:creationId xmlns:a16="http://schemas.microsoft.com/office/drawing/2014/main" id="{32C3C40B-9474-1065-477D-C51A2D3B275C}"/>
              </a:ext>
            </a:extLst>
          </p:cNvPr>
          <p:cNvPicPr preferRelativeResize="0"/>
          <p:nvPr userDrawn="1"/>
        </p:nvPicPr>
        <p:blipFill>
          <a:blip r:embed="rId2">
            <a:alphaModFix/>
          </a:blip>
          <a:srcRect t="1699" b="1709"/>
          <a:stretch>
            <a:fillRect/>
          </a:stretch>
        </p:blipFill>
        <p:spPr>
          <a:xfrm>
            <a:off x="-12" y="481650"/>
            <a:ext cx="9151202" cy="116709"/>
          </a:xfrm>
          <a:prstGeom prst="rect">
            <a:avLst/>
          </a:prstGeom>
          <a:noFill/>
          <a:ln>
            <a:noFill/>
          </a:ln>
        </p:spPr>
      </p:pic>
      <p:sp>
        <p:nvSpPr>
          <p:cNvPr id="240" name="Google Shape;240;p26"/>
          <p:cNvSpPr txBox="1">
            <a:spLocks noGrp="1"/>
          </p:cNvSpPr>
          <p:nvPr>
            <p:ph type="subTitle" idx="1"/>
          </p:nvPr>
        </p:nvSpPr>
        <p:spPr>
          <a:xfrm>
            <a:off x="337825" y="810000"/>
            <a:ext cx="3982200" cy="4010400"/>
          </a:xfrm>
          <a:prstGeom prst="rect">
            <a:avLst/>
          </a:prstGeom>
        </p:spPr>
        <p:txBody>
          <a:bodyPr spcFirstLastPara="1" wrap="square" lIns="0" tIns="0" rIns="0" bIns="0" anchor="t" anchorCtr="0">
            <a:noAutofit/>
          </a:bodyPr>
          <a:lstStyle>
            <a:lvl1pPr lvl="0" rtl="0">
              <a:spcBef>
                <a:spcPct val="0"/>
              </a:spcBef>
              <a:spcAft>
                <a:spcPct val="0"/>
              </a:spcAft>
              <a:buSzPts val="1800"/>
              <a:buNone/>
              <a:defRPr sz="1800">
                <a:latin typeface="+mn-lt"/>
              </a:defRPr>
            </a:lvl1pPr>
            <a:lvl2pPr lvl="1" rtl="0">
              <a:spcBef>
                <a:spcPts val="1000"/>
              </a:spcBef>
              <a:spcAft>
                <a:spcPct val="0"/>
              </a:spcAft>
              <a:buSzPts val="2100"/>
              <a:buNone/>
              <a:defRPr/>
            </a:lvl2pPr>
            <a:lvl3pPr lvl="2" rtl="0">
              <a:spcBef>
                <a:spcPts val="1000"/>
              </a:spcBef>
              <a:spcAft>
                <a:spcPct val="0"/>
              </a:spcAft>
              <a:buSzPts val="2000"/>
              <a:buNone/>
              <a:defRPr/>
            </a:lvl3pPr>
            <a:lvl4pPr lvl="3" rtl="0">
              <a:spcBef>
                <a:spcPts val="800"/>
              </a:spcBef>
              <a:spcAft>
                <a:spcPct val="0"/>
              </a:spcAft>
              <a:buSzPts val="1900"/>
              <a:buNone/>
              <a:defRPr/>
            </a:lvl4pPr>
            <a:lvl5pPr lvl="4" rtl="0">
              <a:spcBef>
                <a:spcPts val="800"/>
              </a:spcBef>
              <a:spcAft>
                <a:spcPct val="0"/>
              </a:spcAft>
              <a:buSzPts val="1800"/>
              <a:buNone/>
              <a:defRPr/>
            </a:lvl5pPr>
            <a:lvl6pPr lvl="5" rtl="0">
              <a:spcBef>
                <a:spcPts val="600"/>
              </a:spcBef>
              <a:spcAft>
                <a:spcPct val="0"/>
              </a:spcAft>
              <a:buSzPts val="1800"/>
              <a:buNone/>
              <a:defRPr/>
            </a:lvl6pPr>
            <a:lvl7pPr lvl="6" rtl="0">
              <a:spcBef>
                <a:spcPts val="600"/>
              </a:spcBef>
              <a:spcAft>
                <a:spcPct val="0"/>
              </a:spcAft>
              <a:buSzPts val="1800"/>
              <a:buNone/>
              <a:defRPr/>
            </a:lvl7pPr>
            <a:lvl8pPr lvl="7" rtl="0">
              <a:spcBef>
                <a:spcPts val="400"/>
              </a:spcBef>
              <a:spcAft>
                <a:spcPct val="0"/>
              </a:spcAft>
              <a:buSzPts val="1800"/>
              <a:buNone/>
              <a:defRPr/>
            </a:lvl8pPr>
            <a:lvl9pPr lvl="8" rtl="0">
              <a:spcBef>
                <a:spcPts val="400"/>
              </a:spcBef>
              <a:spcAft>
                <a:spcPts val="200"/>
              </a:spcAft>
              <a:buSzPts val="1800"/>
              <a:buNone/>
              <a:defRPr/>
            </a:lvl9pPr>
          </a:lstStyle>
          <a:p>
            <a:r>
              <a:rPr lang="en-US"/>
              <a:t>Click to edit Master subtitle style</a:t>
            </a:r>
            <a:endParaRPr dirty="0"/>
          </a:p>
        </p:txBody>
      </p:sp>
      <p:sp>
        <p:nvSpPr>
          <p:cNvPr id="241" name="Google Shape;241;p26"/>
          <p:cNvSpPr txBox="1">
            <a:spLocks noGrp="1"/>
          </p:cNvSpPr>
          <p:nvPr>
            <p:ph type="subTitle" idx="2"/>
          </p:nvPr>
        </p:nvSpPr>
        <p:spPr>
          <a:xfrm>
            <a:off x="4824000" y="810000"/>
            <a:ext cx="3982200" cy="4010400"/>
          </a:xfrm>
          <a:prstGeom prst="rect">
            <a:avLst/>
          </a:prstGeom>
        </p:spPr>
        <p:txBody>
          <a:bodyPr spcFirstLastPara="1" wrap="square" lIns="0" tIns="0" rIns="0" bIns="0" anchor="t" anchorCtr="0">
            <a:noAutofit/>
          </a:bodyPr>
          <a:lstStyle>
            <a:lvl1pPr lvl="0" rtl="0">
              <a:spcBef>
                <a:spcPct val="0"/>
              </a:spcBef>
              <a:spcAft>
                <a:spcPct val="0"/>
              </a:spcAft>
              <a:buSzPts val="1800"/>
              <a:buNone/>
              <a:defRPr sz="1800">
                <a:latin typeface="+mn-lt"/>
              </a:defRPr>
            </a:lvl1pPr>
            <a:lvl2pPr lvl="1" rtl="0">
              <a:spcBef>
                <a:spcPts val="1000"/>
              </a:spcBef>
              <a:spcAft>
                <a:spcPct val="0"/>
              </a:spcAft>
              <a:buSzPts val="2100"/>
              <a:buNone/>
              <a:defRPr/>
            </a:lvl2pPr>
            <a:lvl3pPr lvl="2" rtl="0">
              <a:spcBef>
                <a:spcPts val="1000"/>
              </a:spcBef>
              <a:spcAft>
                <a:spcPct val="0"/>
              </a:spcAft>
              <a:buSzPts val="2000"/>
              <a:buNone/>
              <a:defRPr/>
            </a:lvl3pPr>
            <a:lvl4pPr lvl="3" rtl="0">
              <a:spcBef>
                <a:spcPts val="800"/>
              </a:spcBef>
              <a:spcAft>
                <a:spcPct val="0"/>
              </a:spcAft>
              <a:buSzPts val="1900"/>
              <a:buNone/>
              <a:defRPr/>
            </a:lvl4pPr>
            <a:lvl5pPr lvl="4" rtl="0">
              <a:spcBef>
                <a:spcPts val="800"/>
              </a:spcBef>
              <a:spcAft>
                <a:spcPct val="0"/>
              </a:spcAft>
              <a:buSzPts val="1800"/>
              <a:buNone/>
              <a:defRPr/>
            </a:lvl5pPr>
            <a:lvl6pPr lvl="5" rtl="0">
              <a:spcBef>
                <a:spcPts val="600"/>
              </a:spcBef>
              <a:spcAft>
                <a:spcPct val="0"/>
              </a:spcAft>
              <a:buSzPts val="1800"/>
              <a:buNone/>
              <a:defRPr/>
            </a:lvl6pPr>
            <a:lvl7pPr lvl="6" rtl="0">
              <a:spcBef>
                <a:spcPts val="600"/>
              </a:spcBef>
              <a:spcAft>
                <a:spcPct val="0"/>
              </a:spcAft>
              <a:buSzPts val="1800"/>
              <a:buNone/>
              <a:defRPr/>
            </a:lvl7pPr>
            <a:lvl8pPr lvl="7" rtl="0">
              <a:spcBef>
                <a:spcPts val="400"/>
              </a:spcBef>
              <a:spcAft>
                <a:spcPct val="0"/>
              </a:spcAft>
              <a:buSzPts val="1800"/>
              <a:buNone/>
              <a:defRPr/>
            </a:lvl8pPr>
            <a:lvl9pPr lvl="8" rtl="0">
              <a:spcBef>
                <a:spcPts val="400"/>
              </a:spcBef>
              <a:spcAft>
                <a:spcPts val="200"/>
              </a:spcAft>
              <a:buSzPts val="1800"/>
              <a:buNone/>
              <a:defRPr/>
            </a:lvl9pPr>
          </a:lstStyle>
          <a:p>
            <a:r>
              <a:rPr lang="en-US"/>
              <a:t>Click to edit Master subtitle style</a:t>
            </a:r>
            <a:endParaRPr dirty="0"/>
          </a:p>
        </p:txBody>
      </p:sp>
      <p:sp>
        <p:nvSpPr>
          <p:cNvPr id="242" name="Google Shape;242;p26"/>
          <p:cNvSpPr txBox="1">
            <a:spLocks noGrp="1"/>
          </p:cNvSpPr>
          <p:nvPr>
            <p:ph type="title"/>
          </p:nvPr>
        </p:nvSpPr>
        <p:spPr>
          <a:xfrm>
            <a:off x="324000" y="0"/>
            <a:ext cx="7450500" cy="613500"/>
          </a:xfrm>
          <a:prstGeom prst="rect">
            <a:avLst/>
          </a:prstGeom>
        </p:spPr>
        <p:txBody>
          <a:bodyPr spcFirstLastPara="1" wrap="square" lIns="0" tIns="0" rIns="0" bIns="0" anchor="ctr" anchorCtr="0">
            <a:noAutofit/>
          </a:bodyPr>
          <a:lstStyle>
            <a:lvl1pPr lvl="0" rtl="0">
              <a:lnSpc>
                <a:spcPct val="100000"/>
              </a:lnSpc>
              <a:spcBef>
                <a:spcPct val="0"/>
              </a:spcBef>
              <a:spcAft>
                <a:spcPct val="0"/>
              </a:spcAft>
              <a:buClr>
                <a:schemeClr val="lt1"/>
              </a:buClr>
              <a:buSzPts val="2000"/>
              <a:buFont typeface="Lexend"/>
              <a:buNone/>
              <a:defRPr sz="2000">
                <a:solidFill>
                  <a:schemeClr val="tx1"/>
                </a:solidFill>
                <a:latin typeface="+mj-lt"/>
                <a:ea typeface="Lexend"/>
                <a:cs typeface="Lexend"/>
                <a:sym typeface="Lexend"/>
              </a:defRPr>
            </a:lvl1pPr>
            <a:lvl2pPr lvl="1" rtl="0">
              <a:spcBef>
                <a:spcPct val="0"/>
              </a:spcBef>
              <a:spcAft>
                <a:spcPct val="0"/>
              </a:spcAft>
              <a:buSzPts val="2800"/>
              <a:buNone/>
              <a:defRPr/>
            </a:lvl2pPr>
            <a:lvl3pPr lvl="2" rtl="0">
              <a:spcBef>
                <a:spcPct val="0"/>
              </a:spcBef>
              <a:spcAft>
                <a:spcPct val="0"/>
              </a:spcAft>
              <a:buSzPts val="2800"/>
              <a:buNone/>
              <a:defRPr/>
            </a:lvl3pPr>
            <a:lvl4pPr lvl="3" rtl="0">
              <a:spcBef>
                <a:spcPct val="0"/>
              </a:spcBef>
              <a:spcAft>
                <a:spcPct val="0"/>
              </a:spcAft>
              <a:buSzPts val="2800"/>
              <a:buNone/>
              <a:defRPr/>
            </a:lvl4pPr>
            <a:lvl5pPr lvl="4" rtl="0">
              <a:spcBef>
                <a:spcPct val="0"/>
              </a:spcBef>
              <a:spcAft>
                <a:spcPct val="0"/>
              </a:spcAft>
              <a:buSzPts val="2800"/>
              <a:buNone/>
              <a:defRPr/>
            </a:lvl5pPr>
            <a:lvl6pPr lvl="5" rtl="0">
              <a:spcBef>
                <a:spcPct val="0"/>
              </a:spcBef>
              <a:spcAft>
                <a:spcPct val="0"/>
              </a:spcAft>
              <a:buSzPts val="2800"/>
              <a:buNone/>
              <a:defRPr/>
            </a:lvl6pPr>
            <a:lvl7pPr lvl="6" rtl="0">
              <a:spcBef>
                <a:spcPct val="0"/>
              </a:spcBef>
              <a:spcAft>
                <a:spcPct val="0"/>
              </a:spcAft>
              <a:buSzPts val="2800"/>
              <a:buNone/>
              <a:defRPr/>
            </a:lvl7pPr>
            <a:lvl8pPr lvl="7" rtl="0">
              <a:spcBef>
                <a:spcPct val="0"/>
              </a:spcBef>
              <a:spcAft>
                <a:spcPct val="0"/>
              </a:spcAft>
              <a:buSzPts val="2800"/>
              <a:buNone/>
              <a:defRPr/>
            </a:lvl8pPr>
            <a:lvl9pPr lvl="8" rtl="0">
              <a:spcBef>
                <a:spcPct val="0"/>
              </a:spcBef>
              <a:spcAft>
                <a:spcPct val="0"/>
              </a:spcAft>
              <a:buSzPts val="2800"/>
              <a:buNone/>
              <a:defRPr/>
            </a:lvl9pPr>
          </a:lstStyle>
          <a:p>
            <a:r>
              <a:rPr lang="en-US"/>
              <a:t>Click to edit Master title style</a:t>
            </a:r>
            <a:endParaRPr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02 CfU true/false justify - purple">
  <p:cSld name="LESSON TRUE OR FALSE">
    <p:spTree>
      <p:nvGrpSpPr>
        <p:cNvPr id="1" name="Shape 288"/>
        <p:cNvGrpSpPr/>
        <p:nvPr/>
      </p:nvGrpSpPr>
      <p:grpSpPr>
        <a:xfrm>
          <a:off x="0" y="0"/>
          <a:ext cx="0" cy="0"/>
          <a:chOff x="0" y="0"/>
          <a:chExt cx="0" cy="0"/>
        </a:xfrm>
      </p:grpSpPr>
      <p:sp>
        <p:nvSpPr>
          <p:cNvPr id="2" name="Google Shape;182;p20">
            <a:extLst>
              <a:ext uri="{FF2B5EF4-FFF2-40B4-BE49-F238E27FC236}">
                <a16:creationId xmlns:a16="http://schemas.microsoft.com/office/drawing/2014/main" id="{6E28682D-E8FE-B24B-6D99-63CB461C11BF}"/>
              </a:ext>
            </a:extLst>
          </p:cNvPr>
          <p:cNvSpPr/>
          <p:nvPr userDrawn="1"/>
        </p:nvSpPr>
        <p:spPr>
          <a:xfrm>
            <a:off x="0" y="0"/>
            <a:ext cx="9144300" cy="485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solidFill>
                <a:schemeClr val="tx1"/>
              </a:solidFill>
              <a:latin typeface="+mn-lt"/>
            </a:endParaRPr>
          </a:p>
        </p:txBody>
      </p:sp>
      <p:pic>
        <p:nvPicPr>
          <p:cNvPr id="3" name="Google Shape;183;p20">
            <a:extLst>
              <a:ext uri="{FF2B5EF4-FFF2-40B4-BE49-F238E27FC236}">
                <a16:creationId xmlns:a16="http://schemas.microsoft.com/office/drawing/2014/main" id="{C8D2B878-C8C4-58CA-5E30-90B2E06E9F0E}"/>
              </a:ext>
            </a:extLst>
          </p:cNvPr>
          <p:cNvPicPr preferRelativeResize="0"/>
          <p:nvPr userDrawn="1"/>
        </p:nvPicPr>
        <p:blipFill>
          <a:blip r:embed="rId2">
            <a:alphaModFix/>
          </a:blip>
          <a:srcRect t="1699" b="1709"/>
          <a:stretch>
            <a:fillRect/>
          </a:stretch>
        </p:blipFill>
        <p:spPr>
          <a:xfrm>
            <a:off x="-12" y="481650"/>
            <a:ext cx="9151202" cy="116709"/>
          </a:xfrm>
          <a:prstGeom prst="rect">
            <a:avLst/>
          </a:prstGeom>
          <a:noFill/>
          <a:ln>
            <a:noFill/>
          </a:ln>
        </p:spPr>
      </p:pic>
      <p:pic>
        <p:nvPicPr>
          <p:cNvPr id="289" name="Google Shape;289;p30"/>
          <p:cNvPicPr preferRelativeResize="0"/>
          <p:nvPr/>
        </p:nvPicPr>
        <p:blipFill>
          <a:blip r:embed="rId3">
            <a:alphaModFix/>
          </a:blip>
          <a:stretch>
            <a:fillRect/>
          </a:stretch>
        </p:blipFill>
        <p:spPr>
          <a:xfrm>
            <a:off x="2429763" y="1780516"/>
            <a:ext cx="457425" cy="457425"/>
          </a:xfrm>
          <a:prstGeom prst="rect">
            <a:avLst/>
          </a:prstGeom>
          <a:noFill/>
          <a:ln>
            <a:noFill/>
          </a:ln>
        </p:spPr>
      </p:pic>
      <p:pic>
        <p:nvPicPr>
          <p:cNvPr id="290" name="Google Shape;290;p30"/>
          <p:cNvPicPr preferRelativeResize="0"/>
          <p:nvPr/>
        </p:nvPicPr>
        <p:blipFill>
          <a:blip r:embed="rId3">
            <a:alphaModFix/>
          </a:blip>
          <a:stretch>
            <a:fillRect/>
          </a:stretch>
        </p:blipFill>
        <p:spPr>
          <a:xfrm>
            <a:off x="4823988" y="1780516"/>
            <a:ext cx="457425" cy="457425"/>
          </a:xfrm>
          <a:prstGeom prst="rect">
            <a:avLst/>
          </a:prstGeom>
          <a:noFill/>
          <a:ln>
            <a:noFill/>
          </a:ln>
        </p:spPr>
      </p:pic>
      <p:sp>
        <p:nvSpPr>
          <p:cNvPr id="293" name="Google Shape;293;p30"/>
          <p:cNvSpPr txBox="1"/>
          <p:nvPr/>
        </p:nvSpPr>
        <p:spPr>
          <a:xfrm>
            <a:off x="3025325" y="1839875"/>
            <a:ext cx="1289100" cy="338700"/>
          </a:xfrm>
          <a:prstGeom prst="rect">
            <a:avLst/>
          </a:prstGeom>
          <a:noFill/>
          <a:ln>
            <a:noFill/>
          </a:ln>
        </p:spPr>
        <p:txBody>
          <a:bodyPr spcFirstLastPara="1" wrap="square" lIns="0" tIns="0" rIns="0" bIns="0" anchor="t" anchorCtr="0">
            <a:spAutoFit/>
          </a:bodyPr>
          <a:lstStyle/>
          <a:p>
            <a:pPr marL="0" lvl="0" indent="0" algn="l" rtl="0">
              <a:spcBef>
                <a:spcPct val="0"/>
              </a:spcBef>
              <a:spcAft>
                <a:spcPct val="0"/>
              </a:spcAft>
              <a:buNone/>
            </a:pPr>
            <a:r>
              <a:rPr lang="en-GB" sz="2200" b="1">
                <a:solidFill>
                  <a:schemeClr val="tx1"/>
                </a:solidFill>
                <a:latin typeface="+mn-lt"/>
                <a:ea typeface="Lexend"/>
                <a:cs typeface="Lexend"/>
                <a:sym typeface="Lexend"/>
              </a:rPr>
              <a:t>True</a:t>
            </a:r>
            <a:endParaRPr sz="2200" b="1">
              <a:solidFill>
                <a:schemeClr val="tx1"/>
              </a:solidFill>
              <a:latin typeface="+mn-lt"/>
              <a:ea typeface="Lexend"/>
              <a:cs typeface="Lexend"/>
              <a:sym typeface="Lexend"/>
            </a:endParaRPr>
          </a:p>
        </p:txBody>
      </p:sp>
      <p:sp>
        <p:nvSpPr>
          <p:cNvPr id="294" name="Google Shape;294;p30"/>
          <p:cNvSpPr txBox="1"/>
          <p:nvPr/>
        </p:nvSpPr>
        <p:spPr>
          <a:xfrm>
            <a:off x="5431100" y="1817150"/>
            <a:ext cx="1060200" cy="338700"/>
          </a:xfrm>
          <a:prstGeom prst="rect">
            <a:avLst/>
          </a:prstGeom>
          <a:noFill/>
          <a:ln>
            <a:noFill/>
          </a:ln>
        </p:spPr>
        <p:txBody>
          <a:bodyPr spcFirstLastPara="1" wrap="square" lIns="0" tIns="0" rIns="0" bIns="0" anchor="t" anchorCtr="0">
            <a:spAutoFit/>
          </a:bodyPr>
          <a:lstStyle/>
          <a:p>
            <a:pPr marL="0" lvl="0" indent="0" algn="l" rtl="0">
              <a:spcBef>
                <a:spcPct val="0"/>
              </a:spcBef>
              <a:spcAft>
                <a:spcPct val="0"/>
              </a:spcAft>
              <a:buNone/>
            </a:pPr>
            <a:r>
              <a:rPr lang="en-GB" sz="2200" b="1">
                <a:solidFill>
                  <a:schemeClr val="tx1"/>
                </a:solidFill>
                <a:latin typeface="+mn-lt"/>
                <a:ea typeface="Lexend"/>
                <a:cs typeface="Lexend"/>
                <a:sym typeface="Lexend"/>
              </a:rPr>
              <a:t>False</a:t>
            </a:r>
            <a:endParaRPr sz="2200" b="1">
              <a:solidFill>
                <a:schemeClr val="tx1"/>
              </a:solidFill>
              <a:latin typeface="+mn-lt"/>
              <a:ea typeface="Lexend"/>
              <a:cs typeface="Lexend"/>
              <a:sym typeface="Lexend"/>
            </a:endParaRPr>
          </a:p>
        </p:txBody>
      </p:sp>
      <p:sp>
        <p:nvSpPr>
          <p:cNvPr id="295" name="Google Shape;295;p30"/>
          <p:cNvSpPr txBox="1"/>
          <p:nvPr/>
        </p:nvSpPr>
        <p:spPr>
          <a:xfrm>
            <a:off x="324000" y="2623800"/>
            <a:ext cx="3968400" cy="338700"/>
          </a:xfrm>
          <a:prstGeom prst="rect">
            <a:avLst/>
          </a:prstGeom>
          <a:noFill/>
          <a:ln>
            <a:noFill/>
          </a:ln>
        </p:spPr>
        <p:txBody>
          <a:bodyPr spcFirstLastPara="1" wrap="square" lIns="0" tIns="0" rIns="0" bIns="0" anchor="t" anchorCtr="0">
            <a:spAutoFit/>
          </a:bodyPr>
          <a:lstStyle/>
          <a:p>
            <a:pPr marL="0" lvl="0" indent="0" algn="l" rtl="0">
              <a:spcBef>
                <a:spcPct val="0"/>
              </a:spcBef>
              <a:spcAft>
                <a:spcPct val="0"/>
              </a:spcAft>
              <a:buNone/>
            </a:pPr>
            <a:r>
              <a:rPr lang="en-GB" sz="2200" b="1">
                <a:solidFill>
                  <a:schemeClr val="tx1"/>
                </a:solidFill>
                <a:latin typeface="+mn-lt"/>
                <a:ea typeface="Lexend"/>
                <a:cs typeface="Lexend"/>
                <a:sym typeface="Lexend"/>
              </a:rPr>
              <a:t>Justify your answer</a:t>
            </a:r>
            <a:endParaRPr sz="2200" b="1">
              <a:solidFill>
                <a:schemeClr val="tx1"/>
              </a:solidFill>
              <a:latin typeface="+mn-lt"/>
              <a:ea typeface="Lexend"/>
              <a:cs typeface="Lexend"/>
              <a:sym typeface="Lexend"/>
            </a:endParaRPr>
          </a:p>
        </p:txBody>
      </p:sp>
      <p:sp>
        <p:nvSpPr>
          <p:cNvPr id="296" name="Google Shape;296;p30"/>
          <p:cNvSpPr txBox="1">
            <a:spLocks noGrp="1"/>
          </p:cNvSpPr>
          <p:nvPr>
            <p:ph type="subTitle" idx="1"/>
          </p:nvPr>
        </p:nvSpPr>
        <p:spPr>
          <a:xfrm>
            <a:off x="980575" y="3196113"/>
            <a:ext cx="7452600" cy="730800"/>
          </a:xfrm>
          <a:prstGeom prst="rect">
            <a:avLst/>
          </a:prstGeom>
        </p:spPr>
        <p:txBody>
          <a:bodyPr spcFirstLastPara="1" wrap="square" lIns="0" tIns="0" rIns="0" bIns="0" anchor="t" anchorCtr="0">
            <a:noAutofit/>
          </a:bodyPr>
          <a:lstStyle>
            <a:lvl1pPr lvl="0" rtl="0">
              <a:spcBef>
                <a:spcPct val="0"/>
              </a:spcBef>
              <a:spcAft>
                <a:spcPct val="0"/>
              </a:spcAft>
              <a:buSzPts val="2200"/>
              <a:buFont typeface="Lexend"/>
              <a:buNone/>
              <a:defRPr sz="2200">
                <a:solidFill>
                  <a:schemeClr val="tx1"/>
                </a:solidFill>
                <a:latin typeface="+mn-lt"/>
                <a:ea typeface="Lexend"/>
                <a:cs typeface="Lexend"/>
                <a:sym typeface="Lexend"/>
              </a:defRPr>
            </a:lvl1pPr>
            <a:lvl2pPr lvl="1" rtl="0">
              <a:spcBef>
                <a:spcPts val="1000"/>
              </a:spcBef>
              <a:spcAft>
                <a:spcPct val="0"/>
              </a:spcAft>
              <a:buSzPts val="2100"/>
              <a:buNone/>
              <a:defRPr/>
            </a:lvl2pPr>
            <a:lvl3pPr lvl="2" rtl="0">
              <a:spcBef>
                <a:spcPts val="1000"/>
              </a:spcBef>
              <a:spcAft>
                <a:spcPct val="0"/>
              </a:spcAft>
              <a:buSzPts val="2000"/>
              <a:buNone/>
              <a:defRPr/>
            </a:lvl3pPr>
            <a:lvl4pPr lvl="3" rtl="0">
              <a:spcBef>
                <a:spcPts val="800"/>
              </a:spcBef>
              <a:spcAft>
                <a:spcPct val="0"/>
              </a:spcAft>
              <a:buSzPts val="1900"/>
              <a:buNone/>
              <a:defRPr/>
            </a:lvl4pPr>
            <a:lvl5pPr lvl="4" rtl="0">
              <a:spcBef>
                <a:spcPts val="800"/>
              </a:spcBef>
              <a:spcAft>
                <a:spcPct val="0"/>
              </a:spcAft>
              <a:buSzPts val="1800"/>
              <a:buNone/>
              <a:defRPr/>
            </a:lvl5pPr>
            <a:lvl6pPr lvl="5" rtl="0">
              <a:spcBef>
                <a:spcPts val="600"/>
              </a:spcBef>
              <a:spcAft>
                <a:spcPct val="0"/>
              </a:spcAft>
              <a:buSzPts val="1800"/>
              <a:buNone/>
              <a:defRPr/>
            </a:lvl6pPr>
            <a:lvl7pPr lvl="6" rtl="0">
              <a:spcBef>
                <a:spcPts val="600"/>
              </a:spcBef>
              <a:spcAft>
                <a:spcPct val="0"/>
              </a:spcAft>
              <a:buSzPts val="1800"/>
              <a:buNone/>
              <a:defRPr/>
            </a:lvl7pPr>
            <a:lvl8pPr lvl="7" rtl="0">
              <a:spcBef>
                <a:spcPts val="400"/>
              </a:spcBef>
              <a:spcAft>
                <a:spcPct val="0"/>
              </a:spcAft>
              <a:buSzPts val="1800"/>
              <a:buNone/>
              <a:defRPr/>
            </a:lvl8pPr>
            <a:lvl9pPr lvl="8" rtl="0">
              <a:spcBef>
                <a:spcPts val="400"/>
              </a:spcBef>
              <a:spcAft>
                <a:spcPts val="200"/>
              </a:spcAft>
              <a:buSzPts val="1800"/>
              <a:buNone/>
              <a:defRPr/>
            </a:lvl9pPr>
          </a:lstStyle>
          <a:p>
            <a:r>
              <a:rPr lang="en-US"/>
              <a:t>Click to edit Master subtitle style</a:t>
            </a:r>
            <a:endParaRPr/>
          </a:p>
        </p:txBody>
      </p:sp>
      <p:sp>
        <p:nvSpPr>
          <p:cNvPr id="297" name="Google Shape;297;p30"/>
          <p:cNvSpPr txBox="1">
            <a:spLocks noGrp="1"/>
          </p:cNvSpPr>
          <p:nvPr>
            <p:ph type="subTitle" idx="2"/>
          </p:nvPr>
        </p:nvSpPr>
        <p:spPr>
          <a:xfrm>
            <a:off x="324000" y="1080000"/>
            <a:ext cx="6722400" cy="250500"/>
          </a:xfrm>
          <a:prstGeom prst="rect">
            <a:avLst/>
          </a:prstGeom>
        </p:spPr>
        <p:txBody>
          <a:bodyPr spcFirstLastPara="1" wrap="square" lIns="0" tIns="0" rIns="0" bIns="0" anchor="t" anchorCtr="0">
            <a:noAutofit/>
          </a:bodyPr>
          <a:lstStyle>
            <a:lvl1pPr lvl="0" rtl="0">
              <a:spcBef>
                <a:spcPct val="0"/>
              </a:spcBef>
              <a:spcAft>
                <a:spcPct val="0"/>
              </a:spcAft>
              <a:buSzPts val="2200"/>
              <a:buFont typeface="Lexend"/>
              <a:buNone/>
              <a:defRPr sz="2200">
                <a:solidFill>
                  <a:schemeClr val="tx1"/>
                </a:solidFill>
                <a:latin typeface="+mn-lt"/>
                <a:ea typeface="Lexend"/>
                <a:cs typeface="Lexend"/>
                <a:sym typeface="Lexend"/>
              </a:defRPr>
            </a:lvl1pPr>
            <a:lvl2pPr lvl="1" rtl="0">
              <a:spcBef>
                <a:spcPts val="1000"/>
              </a:spcBef>
              <a:spcAft>
                <a:spcPct val="0"/>
              </a:spcAft>
              <a:buSzPts val="2100"/>
              <a:buNone/>
              <a:defRPr/>
            </a:lvl2pPr>
            <a:lvl3pPr lvl="2" rtl="0">
              <a:spcBef>
                <a:spcPts val="1000"/>
              </a:spcBef>
              <a:spcAft>
                <a:spcPct val="0"/>
              </a:spcAft>
              <a:buSzPts val="2000"/>
              <a:buNone/>
              <a:defRPr/>
            </a:lvl3pPr>
            <a:lvl4pPr lvl="3" rtl="0">
              <a:spcBef>
                <a:spcPts val="800"/>
              </a:spcBef>
              <a:spcAft>
                <a:spcPct val="0"/>
              </a:spcAft>
              <a:buSzPts val="1900"/>
              <a:buNone/>
              <a:defRPr/>
            </a:lvl4pPr>
            <a:lvl5pPr lvl="4" rtl="0">
              <a:spcBef>
                <a:spcPts val="800"/>
              </a:spcBef>
              <a:spcAft>
                <a:spcPct val="0"/>
              </a:spcAft>
              <a:buSzPts val="1800"/>
              <a:buNone/>
              <a:defRPr/>
            </a:lvl5pPr>
            <a:lvl6pPr lvl="5" rtl="0">
              <a:spcBef>
                <a:spcPts val="600"/>
              </a:spcBef>
              <a:spcAft>
                <a:spcPct val="0"/>
              </a:spcAft>
              <a:buSzPts val="1800"/>
              <a:buNone/>
              <a:defRPr/>
            </a:lvl6pPr>
            <a:lvl7pPr lvl="6" rtl="0">
              <a:spcBef>
                <a:spcPts val="600"/>
              </a:spcBef>
              <a:spcAft>
                <a:spcPct val="0"/>
              </a:spcAft>
              <a:buSzPts val="1800"/>
              <a:buNone/>
              <a:defRPr/>
            </a:lvl7pPr>
            <a:lvl8pPr lvl="7" rtl="0">
              <a:spcBef>
                <a:spcPts val="400"/>
              </a:spcBef>
              <a:spcAft>
                <a:spcPct val="0"/>
              </a:spcAft>
              <a:buSzPts val="1800"/>
              <a:buNone/>
              <a:defRPr/>
            </a:lvl8pPr>
            <a:lvl9pPr lvl="8" rtl="0">
              <a:spcBef>
                <a:spcPts val="400"/>
              </a:spcBef>
              <a:spcAft>
                <a:spcPts val="200"/>
              </a:spcAft>
              <a:buSzPts val="1800"/>
              <a:buNone/>
              <a:defRPr/>
            </a:lvl9pPr>
          </a:lstStyle>
          <a:p>
            <a:r>
              <a:rPr lang="en-US"/>
              <a:t>Click to edit Master subtitle style</a:t>
            </a:r>
            <a:endParaRPr/>
          </a:p>
        </p:txBody>
      </p:sp>
      <p:sp>
        <p:nvSpPr>
          <p:cNvPr id="298" name="Google Shape;298;p30"/>
          <p:cNvSpPr txBox="1"/>
          <p:nvPr/>
        </p:nvSpPr>
        <p:spPr>
          <a:xfrm>
            <a:off x="324000" y="660750"/>
            <a:ext cx="2189100" cy="369300"/>
          </a:xfrm>
          <a:prstGeom prst="rect">
            <a:avLst/>
          </a:prstGeom>
          <a:noFill/>
          <a:ln>
            <a:noFill/>
          </a:ln>
        </p:spPr>
        <p:txBody>
          <a:bodyPr spcFirstLastPara="1" wrap="square" lIns="0" tIns="0" rIns="0" bIns="0" anchor="t" anchorCtr="0">
            <a:spAutoFit/>
          </a:bodyPr>
          <a:lstStyle/>
          <a:p>
            <a:pPr marL="0" lvl="0" indent="0" algn="l" rtl="0">
              <a:spcBef>
                <a:spcPct val="0"/>
              </a:spcBef>
              <a:spcAft>
                <a:spcPct val="0"/>
              </a:spcAft>
              <a:buNone/>
            </a:pPr>
            <a:r>
              <a:rPr lang="en-GB" sz="2200" b="1">
                <a:solidFill>
                  <a:schemeClr val="tx1"/>
                </a:solidFill>
                <a:latin typeface="+mn-lt"/>
                <a:ea typeface="Lexend"/>
                <a:cs typeface="Lexend"/>
                <a:sym typeface="Lexend"/>
              </a:rPr>
              <a:t>True or false?</a:t>
            </a:r>
            <a:r>
              <a:rPr lang="en-GB" sz="2400">
                <a:solidFill>
                  <a:schemeClr val="tx1"/>
                </a:solidFill>
                <a:latin typeface="+mn-lt"/>
                <a:ea typeface="ABeeZee"/>
                <a:cs typeface="ABeeZee"/>
                <a:sym typeface="ABeeZee"/>
              </a:rPr>
              <a:t> </a:t>
            </a:r>
            <a:endParaRPr sz="2400">
              <a:solidFill>
                <a:schemeClr val="tx1"/>
              </a:solidFill>
              <a:latin typeface="+mn-lt"/>
              <a:ea typeface="ABeeZee"/>
              <a:cs typeface="ABeeZee"/>
              <a:sym typeface="ABeeZee"/>
            </a:endParaRPr>
          </a:p>
        </p:txBody>
      </p:sp>
      <p:sp>
        <p:nvSpPr>
          <p:cNvPr id="299" name="Google Shape;299;p30"/>
          <p:cNvSpPr txBox="1">
            <a:spLocks noGrp="1"/>
          </p:cNvSpPr>
          <p:nvPr>
            <p:ph type="subTitle" idx="3"/>
          </p:nvPr>
        </p:nvSpPr>
        <p:spPr>
          <a:xfrm>
            <a:off x="980575" y="4040345"/>
            <a:ext cx="7452600" cy="730800"/>
          </a:xfrm>
          <a:prstGeom prst="rect">
            <a:avLst/>
          </a:prstGeom>
        </p:spPr>
        <p:txBody>
          <a:bodyPr spcFirstLastPara="1" wrap="square" lIns="0" tIns="0" rIns="0" bIns="0" anchor="t" anchorCtr="0">
            <a:noAutofit/>
          </a:bodyPr>
          <a:lstStyle>
            <a:lvl1pPr lvl="0" rtl="0">
              <a:spcBef>
                <a:spcPct val="0"/>
              </a:spcBef>
              <a:spcAft>
                <a:spcPct val="0"/>
              </a:spcAft>
              <a:buSzPts val="2200"/>
              <a:buFont typeface="Lexend"/>
              <a:buNone/>
              <a:defRPr sz="2200">
                <a:solidFill>
                  <a:schemeClr val="tx1"/>
                </a:solidFill>
                <a:latin typeface="+mn-lt"/>
                <a:ea typeface="Lexend"/>
                <a:cs typeface="Lexend"/>
                <a:sym typeface="Lexend"/>
              </a:defRPr>
            </a:lvl1pPr>
            <a:lvl2pPr lvl="1" rtl="0">
              <a:spcBef>
                <a:spcPts val="1000"/>
              </a:spcBef>
              <a:spcAft>
                <a:spcPct val="0"/>
              </a:spcAft>
              <a:buSzPts val="2100"/>
              <a:buNone/>
              <a:defRPr/>
            </a:lvl2pPr>
            <a:lvl3pPr lvl="2" rtl="0">
              <a:spcBef>
                <a:spcPts val="1000"/>
              </a:spcBef>
              <a:spcAft>
                <a:spcPct val="0"/>
              </a:spcAft>
              <a:buSzPts val="2000"/>
              <a:buNone/>
              <a:defRPr/>
            </a:lvl3pPr>
            <a:lvl4pPr lvl="3" rtl="0">
              <a:spcBef>
                <a:spcPts val="800"/>
              </a:spcBef>
              <a:spcAft>
                <a:spcPct val="0"/>
              </a:spcAft>
              <a:buSzPts val="1900"/>
              <a:buNone/>
              <a:defRPr/>
            </a:lvl4pPr>
            <a:lvl5pPr lvl="4" rtl="0">
              <a:spcBef>
                <a:spcPts val="800"/>
              </a:spcBef>
              <a:spcAft>
                <a:spcPct val="0"/>
              </a:spcAft>
              <a:buSzPts val="1800"/>
              <a:buNone/>
              <a:defRPr/>
            </a:lvl5pPr>
            <a:lvl6pPr lvl="5" rtl="0">
              <a:spcBef>
                <a:spcPts val="600"/>
              </a:spcBef>
              <a:spcAft>
                <a:spcPct val="0"/>
              </a:spcAft>
              <a:buSzPts val="1800"/>
              <a:buNone/>
              <a:defRPr/>
            </a:lvl6pPr>
            <a:lvl7pPr lvl="6" rtl="0">
              <a:spcBef>
                <a:spcPts val="600"/>
              </a:spcBef>
              <a:spcAft>
                <a:spcPct val="0"/>
              </a:spcAft>
              <a:buSzPts val="1800"/>
              <a:buNone/>
              <a:defRPr/>
            </a:lvl7pPr>
            <a:lvl8pPr lvl="7" rtl="0">
              <a:spcBef>
                <a:spcPts val="400"/>
              </a:spcBef>
              <a:spcAft>
                <a:spcPct val="0"/>
              </a:spcAft>
              <a:buSzPts val="1800"/>
              <a:buNone/>
              <a:defRPr/>
            </a:lvl8pPr>
            <a:lvl9pPr lvl="8" rtl="0">
              <a:spcBef>
                <a:spcPts val="400"/>
              </a:spcBef>
              <a:spcAft>
                <a:spcPts val="200"/>
              </a:spcAft>
              <a:buSzPts val="1800"/>
              <a:buNone/>
              <a:defRPr/>
            </a:lvl9pPr>
          </a:lstStyle>
          <a:p>
            <a:r>
              <a:rPr lang="en-US"/>
              <a:t>Click to edit Master subtitle style</a:t>
            </a:r>
            <a:endParaRPr/>
          </a:p>
        </p:txBody>
      </p:sp>
      <p:sp>
        <p:nvSpPr>
          <p:cNvPr id="300" name="Google Shape;300;p30"/>
          <p:cNvSpPr txBox="1"/>
          <p:nvPr/>
        </p:nvSpPr>
        <p:spPr>
          <a:xfrm>
            <a:off x="2454488" y="1870613"/>
            <a:ext cx="408000" cy="277200"/>
          </a:xfrm>
          <a:prstGeom prst="rect">
            <a:avLst/>
          </a:prstGeom>
          <a:noFill/>
          <a:ln>
            <a:noFill/>
          </a:ln>
        </p:spPr>
        <p:txBody>
          <a:bodyPr spcFirstLastPara="1" wrap="square" lIns="0" tIns="0" rIns="0" bIns="0" anchor="ctr" anchorCtr="0">
            <a:noAutofit/>
          </a:bodyPr>
          <a:lstStyle/>
          <a:p>
            <a:pPr marL="0" lvl="0" indent="0" algn="ctr" rtl="0">
              <a:spcBef>
                <a:spcPct val="0"/>
              </a:spcBef>
              <a:spcAft>
                <a:spcPct val="0"/>
              </a:spcAft>
              <a:buNone/>
            </a:pPr>
            <a:r>
              <a:rPr lang="en-GB" sz="1800" b="1">
                <a:solidFill>
                  <a:schemeClr val="accent1">
                    <a:lumMod val="20000"/>
                    <a:lumOff val="80000"/>
                  </a:schemeClr>
                </a:solidFill>
                <a:latin typeface="+mn-lt"/>
                <a:ea typeface="Lexend"/>
                <a:cs typeface="Lexend"/>
                <a:sym typeface="Lexend"/>
              </a:rPr>
              <a:t>T</a:t>
            </a:r>
            <a:endParaRPr sz="1800" b="1">
              <a:solidFill>
                <a:schemeClr val="accent1">
                  <a:lumMod val="20000"/>
                  <a:lumOff val="80000"/>
                </a:schemeClr>
              </a:solidFill>
              <a:latin typeface="+mn-lt"/>
              <a:ea typeface="Lexend"/>
              <a:cs typeface="Lexend"/>
              <a:sym typeface="Lexend"/>
            </a:endParaRPr>
          </a:p>
        </p:txBody>
      </p:sp>
      <p:sp>
        <p:nvSpPr>
          <p:cNvPr id="301" name="Google Shape;301;p30"/>
          <p:cNvSpPr txBox="1"/>
          <p:nvPr/>
        </p:nvSpPr>
        <p:spPr>
          <a:xfrm>
            <a:off x="4848713" y="1870613"/>
            <a:ext cx="408000" cy="277200"/>
          </a:xfrm>
          <a:prstGeom prst="rect">
            <a:avLst/>
          </a:prstGeom>
          <a:noFill/>
          <a:ln>
            <a:noFill/>
          </a:ln>
        </p:spPr>
        <p:txBody>
          <a:bodyPr spcFirstLastPara="1" wrap="square" lIns="0" tIns="0" rIns="0" bIns="0" anchor="ctr" anchorCtr="0">
            <a:noAutofit/>
          </a:bodyPr>
          <a:lstStyle/>
          <a:p>
            <a:pPr marL="0" lvl="0" indent="0" algn="ctr" rtl="0">
              <a:spcBef>
                <a:spcPct val="0"/>
              </a:spcBef>
              <a:spcAft>
                <a:spcPct val="0"/>
              </a:spcAft>
              <a:buNone/>
            </a:pPr>
            <a:r>
              <a:rPr lang="en-GB" sz="1800" b="1" dirty="0">
                <a:solidFill>
                  <a:schemeClr val="accent1">
                    <a:lumMod val="20000"/>
                    <a:lumOff val="80000"/>
                  </a:schemeClr>
                </a:solidFill>
                <a:latin typeface="+mn-lt"/>
                <a:ea typeface="Lexend"/>
                <a:cs typeface="Lexend"/>
                <a:sym typeface="Lexend"/>
              </a:rPr>
              <a:t>F</a:t>
            </a:r>
            <a:endParaRPr sz="1800" b="1" dirty="0">
              <a:solidFill>
                <a:schemeClr val="accent1">
                  <a:lumMod val="20000"/>
                  <a:lumOff val="80000"/>
                </a:schemeClr>
              </a:solidFill>
              <a:latin typeface="+mn-lt"/>
              <a:ea typeface="Lexend"/>
              <a:cs typeface="Lexend"/>
              <a:sym typeface="Lexend"/>
            </a:endParaRPr>
          </a:p>
        </p:txBody>
      </p:sp>
      <p:sp>
        <p:nvSpPr>
          <p:cNvPr id="304" name="Google Shape;304;p30"/>
          <p:cNvSpPr txBox="1">
            <a:spLocks noGrp="1"/>
          </p:cNvSpPr>
          <p:nvPr>
            <p:ph type="title"/>
          </p:nvPr>
        </p:nvSpPr>
        <p:spPr>
          <a:xfrm>
            <a:off x="324000" y="0"/>
            <a:ext cx="7885200" cy="613500"/>
          </a:xfrm>
          <a:prstGeom prst="rect">
            <a:avLst/>
          </a:prstGeom>
        </p:spPr>
        <p:txBody>
          <a:bodyPr spcFirstLastPara="1" wrap="square" lIns="0" tIns="0" rIns="0" bIns="0" anchor="ctr" anchorCtr="0">
            <a:noAutofit/>
          </a:bodyPr>
          <a:lstStyle>
            <a:lvl1pPr lvl="0" rtl="0">
              <a:lnSpc>
                <a:spcPct val="100000"/>
              </a:lnSpc>
              <a:spcBef>
                <a:spcPct val="0"/>
              </a:spcBef>
              <a:spcAft>
                <a:spcPct val="0"/>
              </a:spcAft>
              <a:buClr>
                <a:schemeClr val="lt1"/>
              </a:buClr>
              <a:buSzPts val="2000"/>
              <a:buFont typeface="Lexend"/>
              <a:buNone/>
              <a:defRPr sz="2000">
                <a:solidFill>
                  <a:schemeClr val="tx1"/>
                </a:solidFill>
                <a:latin typeface="+mj-lt"/>
                <a:ea typeface="Lexend"/>
                <a:cs typeface="Lexend"/>
                <a:sym typeface="Lexend"/>
              </a:defRPr>
            </a:lvl1pPr>
            <a:lvl2pPr lvl="1" rtl="0">
              <a:spcBef>
                <a:spcPct val="0"/>
              </a:spcBef>
              <a:spcAft>
                <a:spcPct val="0"/>
              </a:spcAft>
              <a:buSzPts val="2800"/>
              <a:buNone/>
              <a:defRPr/>
            </a:lvl2pPr>
            <a:lvl3pPr lvl="2" rtl="0">
              <a:spcBef>
                <a:spcPct val="0"/>
              </a:spcBef>
              <a:spcAft>
                <a:spcPct val="0"/>
              </a:spcAft>
              <a:buSzPts val="2800"/>
              <a:buNone/>
              <a:defRPr/>
            </a:lvl3pPr>
            <a:lvl4pPr lvl="3" rtl="0">
              <a:spcBef>
                <a:spcPct val="0"/>
              </a:spcBef>
              <a:spcAft>
                <a:spcPct val="0"/>
              </a:spcAft>
              <a:buSzPts val="2800"/>
              <a:buNone/>
              <a:defRPr/>
            </a:lvl4pPr>
            <a:lvl5pPr lvl="4" rtl="0">
              <a:spcBef>
                <a:spcPct val="0"/>
              </a:spcBef>
              <a:spcAft>
                <a:spcPct val="0"/>
              </a:spcAft>
              <a:buSzPts val="2800"/>
              <a:buNone/>
              <a:defRPr/>
            </a:lvl5pPr>
            <a:lvl6pPr lvl="5" rtl="0">
              <a:spcBef>
                <a:spcPct val="0"/>
              </a:spcBef>
              <a:spcAft>
                <a:spcPct val="0"/>
              </a:spcAft>
              <a:buSzPts val="2800"/>
              <a:buNone/>
              <a:defRPr/>
            </a:lvl6pPr>
            <a:lvl7pPr lvl="6" rtl="0">
              <a:spcBef>
                <a:spcPct val="0"/>
              </a:spcBef>
              <a:spcAft>
                <a:spcPct val="0"/>
              </a:spcAft>
              <a:buSzPts val="2800"/>
              <a:buNone/>
              <a:defRPr/>
            </a:lvl7pPr>
            <a:lvl8pPr lvl="7" rtl="0">
              <a:spcBef>
                <a:spcPct val="0"/>
              </a:spcBef>
              <a:spcAft>
                <a:spcPct val="0"/>
              </a:spcAft>
              <a:buSzPts val="2800"/>
              <a:buNone/>
              <a:defRPr/>
            </a:lvl8pPr>
            <a:lvl9pPr lvl="8" rtl="0">
              <a:spcBef>
                <a:spcPct val="0"/>
              </a:spcBef>
              <a:spcAft>
                <a:spcPct val="0"/>
              </a:spcAft>
              <a:buSzPts val="2800"/>
              <a:buNone/>
              <a:defRPr/>
            </a:lvl9pPr>
          </a:lstStyle>
          <a:p>
            <a:r>
              <a:rPr lang="en-US"/>
              <a:t>Click to edit Master title style</a:t>
            </a:r>
            <a:endParaRPr dirty="0"/>
          </a:p>
        </p:txBody>
      </p:sp>
      <p:grpSp>
        <p:nvGrpSpPr>
          <p:cNvPr id="305" name="Google Shape;305;p30"/>
          <p:cNvGrpSpPr/>
          <p:nvPr/>
        </p:nvGrpSpPr>
        <p:grpSpPr>
          <a:xfrm>
            <a:off x="324128" y="3139463"/>
            <a:ext cx="457200" cy="457200"/>
            <a:chOff x="1020916" y="1442088"/>
            <a:chExt cx="457200" cy="457200"/>
          </a:xfrm>
        </p:grpSpPr>
        <p:pic>
          <p:nvPicPr>
            <p:cNvPr id="306" name="Google Shape;306;p30"/>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307" name="Google Shape;307;p30"/>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ct val="0"/>
                </a:spcBef>
                <a:spcAft>
                  <a:spcPct val="0"/>
                </a:spcAft>
                <a:buNone/>
              </a:pPr>
              <a:r>
                <a:rPr lang="en-GB" sz="1800" b="1" dirty="0">
                  <a:solidFill>
                    <a:schemeClr val="accent1">
                      <a:lumMod val="20000"/>
                      <a:lumOff val="80000"/>
                    </a:schemeClr>
                  </a:solidFill>
                  <a:latin typeface="+mn-lt"/>
                  <a:ea typeface="Lexend"/>
                  <a:cs typeface="Lexend"/>
                  <a:sym typeface="Lexend"/>
                </a:rPr>
                <a:t>a</a:t>
              </a:r>
              <a:endParaRPr sz="1800" b="1" dirty="0">
                <a:solidFill>
                  <a:schemeClr val="accent1">
                    <a:lumMod val="20000"/>
                    <a:lumOff val="80000"/>
                  </a:schemeClr>
                </a:solidFill>
                <a:latin typeface="+mn-lt"/>
                <a:ea typeface="Lexend"/>
                <a:cs typeface="Lexend"/>
                <a:sym typeface="Lexend"/>
              </a:endParaRPr>
            </a:p>
          </p:txBody>
        </p:sp>
      </p:grpSp>
      <p:grpSp>
        <p:nvGrpSpPr>
          <p:cNvPr id="308" name="Google Shape;308;p30"/>
          <p:cNvGrpSpPr/>
          <p:nvPr/>
        </p:nvGrpSpPr>
        <p:grpSpPr>
          <a:xfrm>
            <a:off x="324128" y="3987825"/>
            <a:ext cx="457200" cy="457200"/>
            <a:chOff x="1020916" y="1442088"/>
            <a:chExt cx="457200" cy="457200"/>
          </a:xfrm>
        </p:grpSpPr>
        <p:pic>
          <p:nvPicPr>
            <p:cNvPr id="309" name="Google Shape;309;p30"/>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310" name="Google Shape;310;p30"/>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ct val="0"/>
                </a:spcBef>
                <a:spcAft>
                  <a:spcPct val="0"/>
                </a:spcAft>
                <a:buNone/>
              </a:pPr>
              <a:r>
                <a:rPr lang="en-GB" sz="1800" b="1">
                  <a:solidFill>
                    <a:schemeClr val="accent1">
                      <a:lumMod val="20000"/>
                      <a:lumOff val="80000"/>
                    </a:schemeClr>
                  </a:solidFill>
                  <a:latin typeface="+mn-lt"/>
                  <a:ea typeface="Lexend"/>
                  <a:cs typeface="Lexend"/>
                  <a:sym typeface="Lexend"/>
                </a:rPr>
                <a:t>b</a:t>
              </a:r>
              <a:endParaRPr sz="1800" b="1">
                <a:solidFill>
                  <a:schemeClr val="accent1">
                    <a:lumMod val="20000"/>
                    <a:lumOff val="80000"/>
                  </a:schemeClr>
                </a:solidFill>
                <a:latin typeface="+mn-lt"/>
                <a:ea typeface="Lexend"/>
                <a:cs typeface="Lexend"/>
                <a:sym typeface="Lexend"/>
              </a:endParaRPr>
            </a:p>
          </p:txBody>
        </p:sp>
      </p:gr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9.6 Summary 1">
  <p:cSld name="PLENARY">
    <p:spTree>
      <p:nvGrpSpPr>
        <p:cNvPr id="1" name="Shape 716"/>
        <p:cNvGrpSpPr/>
        <p:nvPr/>
      </p:nvGrpSpPr>
      <p:grpSpPr>
        <a:xfrm>
          <a:off x="0" y="0"/>
          <a:ext cx="0" cy="0"/>
          <a:chOff x="0" y="0"/>
          <a:chExt cx="0" cy="0"/>
        </a:xfrm>
      </p:grpSpPr>
      <p:sp>
        <p:nvSpPr>
          <p:cNvPr id="717" name="Google Shape;717;p58"/>
          <p:cNvSpPr/>
          <p:nvPr/>
        </p:nvSpPr>
        <p:spPr>
          <a:xfrm>
            <a:off x="0" y="0"/>
            <a:ext cx="9144300" cy="540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pic>
        <p:nvPicPr>
          <p:cNvPr id="718" name="Google Shape;718;p58"/>
          <p:cNvPicPr preferRelativeResize="0"/>
          <p:nvPr/>
        </p:nvPicPr>
        <p:blipFill>
          <a:blip r:embed="rId2">
            <a:alphaModFix/>
          </a:blip>
          <a:srcRect t="1699" b="1709"/>
          <a:stretch>
            <a:fillRect/>
          </a:stretch>
        </p:blipFill>
        <p:spPr>
          <a:xfrm>
            <a:off x="0" y="535825"/>
            <a:ext cx="9151202" cy="116709"/>
          </a:xfrm>
          <a:prstGeom prst="rect">
            <a:avLst/>
          </a:prstGeom>
          <a:noFill/>
          <a:ln>
            <a:noFill/>
          </a:ln>
        </p:spPr>
      </p:pic>
      <p:sp>
        <p:nvSpPr>
          <p:cNvPr id="719" name="Google Shape;719;p58"/>
          <p:cNvSpPr txBox="1">
            <a:spLocks noGrp="1"/>
          </p:cNvSpPr>
          <p:nvPr>
            <p:ph type="body" idx="1"/>
          </p:nvPr>
        </p:nvSpPr>
        <p:spPr>
          <a:xfrm>
            <a:off x="324000" y="1080000"/>
            <a:ext cx="8113800" cy="3740400"/>
          </a:xfrm>
          <a:prstGeom prst="rect">
            <a:avLst/>
          </a:prstGeom>
        </p:spPr>
        <p:txBody>
          <a:bodyPr spcFirstLastPara="1" wrap="square" lIns="0" tIns="0" rIns="0" bIns="0" anchor="t" anchorCtr="0">
            <a:noAutofit/>
          </a:bodyPr>
          <a:lstStyle>
            <a:lvl1pPr marL="457200" lvl="0" indent="-368300" rtl="0">
              <a:lnSpc>
                <a:spcPct val="115000"/>
              </a:lnSpc>
              <a:spcBef>
                <a:spcPct val="0"/>
              </a:spcBef>
              <a:spcAft>
                <a:spcPct val="0"/>
              </a:spcAft>
              <a:buSzPts val="2200"/>
              <a:buFont typeface="Lexend"/>
              <a:buChar char="●"/>
              <a:defRPr sz="2200">
                <a:latin typeface="Lexend"/>
                <a:ea typeface="Lexend"/>
                <a:cs typeface="Lexend"/>
                <a:sym typeface="Lexend"/>
              </a:defRPr>
            </a:lvl1pPr>
            <a:lvl2pPr marL="914400" lvl="1" indent="-368300" rtl="0">
              <a:spcBef>
                <a:spcPts val="1000"/>
              </a:spcBef>
              <a:spcAft>
                <a:spcPct val="0"/>
              </a:spcAft>
              <a:buSzPts val="2200"/>
              <a:buFont typeface="Lexend"/>
              <a:buChar char="–"/>
              <a:defRPr sz="2200">
                <a:latin typeface="Lexend"/>
                <a:ea typeface="Lexend"/>
                <a:cs typeface="Lexend"/>
                <a:sym typeface="Lexend"/>
              </a:defRPr>
            </a:lvl2pPr>
            <a:lvl3pPr marL="1371600" lvl="2" indent="-355600" rtl="0">
              <a:spcBef>
                <a:spcPts val="1000"/>
              </a:spcBef>
              <a:spcAft>
                <a:spcPct val="0"/>
              </a:spcAft>
              <a:buSzPts val="2000"/>
              <a:buFont typeface="Lexend"/>
              <a:buChar char="–"/>
              <a:defRPr>
                <a:latin typeface="Lexend"/>
                <a:ea typeface="Lexend"/>
                <a:cs typeface="Lexend"/>
                <a:sym typeface="Lexend"/>
              </a:defRPr>
            </a:lvl3pPr>
            <a:lvl4pPr marL="1828800" lvl="3" indent="-368300" rtl="0">
              <a:spcBef>
                <a:spcPts val="800"/>
              </a:spcBef>
              <a:spcAft>
                <a:spcPct val="0"/>
              </a:spcAft>
              <a:buSzPts val="2200"/>
              <a:buFont typeface="Lexend"/>
              <a:buChar char="–"/>
              <a:defRPr sz="2200">
                <a:latin typeface="Lexend"/>
                <a:ea typeface="Lexend"/>
                <a:cs typeface="Lexend"/>
                <a:sym typeface="Lexend"/>
              </a:defRPr>
            </a:lvl4pPr>
            <a:lvl5pPr marL="2286000" lvl="4" indent="-342900" rtl="0">
              <a:spcBef>
                <a:spcPts val="800"/>
              </a:spcBef>
              <a:spcAft>
                <a:spcPct val="0"/>
              </a:spcAft>
              <a:buSzPts val="1800"/>
              <a:buFont typeface="Lexend"/>
              <a:buChar char="–"/>
              <a:defRPr>
                <a:latin typeface="Lexend"/>
                <a:ea typeface="Lexend"/>
                <a:cs typeface="Lexend"/>
                <a:sym typeface="Lexend"/>
              </a:defRPr>
            </a:lvl5pPr>
            <a:lvl6pPr marL="2743200" lvl="5" indent="-342900" rtl="0">
              <a:spcBef>
                <a:spcPts val="600"/>
              </a:spcBef>
              <a:spcAft>
                <a:spcPct val="0"/>
              </a:spcAft>
              <a:buSzPts val="1800"/>
              <a:buFont typeface="Lexend"/>
              <a:buChar char="–"/>
              <a:defRPr sz="1800">
                <a:latin typeface="Lexend"/>
                <a:ea typeface="Lexend"/>
                <a:cs typeface="Lexend"/>
                <a:sym typeface="Lexend"/>
              </a:defRPr>
            </a:lvl6pPr>
            <a:lvl7pPr marL="3200400" lvl="6" indent="-342900" rtl="0">
              <a:spcBef>
                <a:spcPts val="600"/>
              </a:spcBef>
              <a:spcAft>
                <a:spcPct val="0"/>
              </a:spcAft>
              <a:buSzPts val="1800"/>
              <a:buFont typeface="Lexend"/>
              <a:buChar char="–"/>
              <a:defRPr>
                <a:latin typeface="Lexend"/>
                <a:ea typeface="Lexend"/>
                <a:cs typeface="Lexend"/>
                <a:sym typeface="Lexend"/>
              </a:defRPr>
            </a:lvl7pPr>
            <a:lvl8pPr marL="3657600" lvl="7" indent="-342900" rtl="0">
              <a:spcBef>
                <a:spcPts val="400"/>
              </a:spcBef>
              <a:spcAft>
                <a:spcPct val="0"/>
              </a:spcAft>
              <a:buSzPts val="1800"/>
              <a:buFont typeface="Lexend"/>
              <a:buChar char="–"/>
              <a:defRPr>
                <a:latin typeface="Lexend"/>
                <a:ea typeface="Lexend"/>
                <a:cs typeface="Lexend"/>
                <a:sym typeface="Lexend"/>
              </a:defRPr>
            </a:lvl8pPr>
            <a:lvl9pPr marL="4114800" lvl="8" indent="-342900" rtl="0">
              <a:spcBef>
                <a:spcPts val="400"/>
              </a:spcBef>
              <a:spcAft>
                <a:spcPts val="200"/>
              </a:spcAft>
              <a:buSzPts val="1800"/>
              <a:buFont typeface="Lexend"/>
              <a:buChar char="–"/>
              <a:defRPr>
                <a:latin typeface="Lexend"/>
                <a:ea typeface="Lexend"/>
                <a:cs typeface="Lexend"/>
                <a:sym typeface="Lexend"/>
              </a:defRPr>
            </a:lvl9pPr>
          </a:lstStyle>
          <a:p>
            <a:pPr lvl="0"/>
            <a:r>
              <a:rPr lang="en-US"/>
              <a:t>Click to edit Master text styles</a:t>
            </a:r>
          </a:p>
        </p:txBody>
      </p:sp>
      <p:sp>
        <p:nvSpPr>
          <p:cNvPr id="720" name="Google Shape;720;p58"/>
          <p:cNvSpPr txBox="1"/>
          <p:nvPr/>
        </p:nvSpPr>
        <p:spPr>
          <a:xfrm>
            <a:off x="324000" y="112500"/>
            <a:ext cx="1316700" cy="307800"/>
          </a:xfrm>
          <a:prstGeom prst="rect">
            <a:avLst/>
          </a:prstGeom>
          <a:noFill/>
          <a:ln>
            <a:noFill/>
          </a:ln>
        </p:spPr>
        <p:txBody>
          <a:bodyPr spcFirstLastPara="1" wrap="square" lIns="0" tIns="0" rIns="0" bIns="0" anchor="t" anchorCtr="0">
            <a:spAutoFit/>
          </a:bodyPr>
          <a:lstStyle/>
          <a:p>
            <a:pPr marL="0" lvl="0" indent="0" algn="l" rtl="0">
              <a:spcBef>
                <a:spcPct val="0"/>
              </a:spcBef>
              <a:spcAft>
                <a:spcPct val="0"/>
              </a:spcAft>
              <a:buNone/>
            </a:pPr>
            <a:r>
              <a:rPr lang="en-GB" sz="2000" b="1" dirty="0">
                <a:solidFill>
                  <a:schemeClr val="dk1"/>
                </a:solidFill>
                <a:latin typeface="Lexend"/>
                <a:ea typeface="Lexend"/>
                <a:cs typeface="Lexend"/>
                <a:sym typeface="Lexend"/>
              </a:rPr>
              <a:t>Plenary</a:t>
            </a:r>
            <a:endParaRPr sz="2000" b="1" dirty="0">
              <a:solidFill>
                <a:schemeClr val="dk1"/>
              </a:solidFill>
              <a:latin typeface="Lexend"/>
              <a:ea typeface="Lexend"/>
              <a:cs typeface="Lexend"/>
              <a:sym typeface="Lexend"/>
            </a:endParaRPr>
          </a:p>
        </p:txBody>
      </p:sp>
      <p:sp>
        <p:nvSpPr>
          <p:cNvPr id="721" name="Google Shape;721;p58"/>
          <p:cNvSpPr txBox="1">
            <a:spLocks noGrp="1"/>
          </p:cNvSpPr>
          <p:nvPr>
            <p:ph type="title"/>
          </p:nvPr>
        </p:nvSpPr>
        <p:spPr>
          <a:xfrm>
            <a:off x="1684800" y="157525"/>
            <a:ext cx="5741400" cy="382800"/>
          </a:xfrm>
          <a:prstGeom prst="rect">
            <a:avLst/>
          </a:prstGeom>
        </p:spPr>
        <p:txBody>
          <a:bodyPr spcFirstLastPara="1" wrap="square" lIns="0" tIns="0" rIns="0" bIns="0" anchor="t" anchorCtr="0">
            <a:noAutofit/>
          </a:bodyPr>
          <a:lstStyle>
            <a:lvl1pPr lvl="0" rtl="0">
              <a:spcBef>
                <a:spcPct val="0"/>
              </a:spcBef>
              <a:spcAft>
                <a:spcPct val="0"/>
              </a:spcAft>
              <a:buSzPts val="1800"/>
              <a:buFont typeface="Lexend"/>
              <a:buNone/>
              <a:defRPr sz="1800" b="0">
                <a:latin typeface="Lexend"/>
                <a:ea typeface="Lexend"/>
                <a:cs typeface="Lexend"/>
                <a:sym typeface="Lexend"/>
              </a:defRPr>
            </a:lvl1pPr>
            <a:lvl2pPr lvl="1" rtl="0">
              <a:spcBef>
                <a:spcPct val="0"/>
              </a:spcBef>
              <a:spcAft>
                <a:spcPct val="0"/>
              </a:spcAft>
              <a:buSzPts val="1800"/>
              <a:buNone/>
              <a:defRPr sz="1800"/>
            </a:lvl2pPr>
            <a:lvl3pPr lvl="2" rtl="0">
              <a:spcBef>
                <a:spcPct val="0"/>
              </a:spcBef>
              <a:spcAft>
                <a:spcPct val="0"/>
              </a:spcAft>
              <a:buSzPts val="1800"/>
              <a:buNone/>
              <a:defRPr sz="1800"/>
            </a:lvl3pPr>
            <a:lvl4pPr lvl="3" rtl="0">
              <a:spcBef>
                <a:spcPct val="0"/>
              </a:spcBef>
              <a:spcAft>
                <a:spcPct val="0"/>
              </a:spcAft>
              <a:buSzPts val="1800"/>
              <a:buNone/>
              <a:defRPr sz="1800"/>
            </a:lvl4pPr>
            <a:lvl5pPr lvl="4" rtl="0">
              <a:spcBef>
                <a:spcPct val="0"/>
              </a:spcBef>
              <a:spcAft>
                <a:spcPct val="0"/>
              </a:spcAft>
              <a:buSzPts val="1800"/>
              <a:buNone/>
              <a:defRPr sz="1800"/>
            </a:lvl5pPr>
            <a:lvl6pPr lvl="5" rtl="0">
              <a:spcBef>
                <a:spcPct val="0"/>
              </a:spcBef>
              <a:spcAft>
                <a:spcPct val="0"/>
              </a:spcAft>
              <a:buSzPts val="1800"/>
              <a:buNone/>
              <a:defRPr sz="1800"/>
            </a:lvl6pPr>
            <a:lvl7pPr lvl="6" rtl="0">
              <a:spcBef>
                <a:spcPct val="0"/>
              </a:spcBef>
              <a:spcAft>
                <a:spcPct val="0"/>
              </a:spcAft>
              <a:buSzPts val="1800"/>
              <a:buNone/>
              <a:defRPr sz="1800"/>
            </a:lvl7pPr>
            <a:lvl8pPr lvl="7" rtl="0">
              <a:spcBef>
                <a:spcPct val="0"/>
              </a:spcBef>
              <a:spcAft>
                <a:spcPct val="0"/>
              </a:spcAft>
              <a:buSzPts val="1800"/>
              <a:buNone/>
              <a:defRPr sz="1800"/>
            </a:lvl8pPr>
            <a:lvl9pPr lvl="8" rtl="0">
              <a:spcBef>
                <a:spcPct val="0"/>
              </a:spcBef>
              <a:spcAft>
                <a:spcPct val="0"/>
              </a:spcAft>
              <a:buSzPts val="1800"/>
              <a:buNone/>
              <a:defRPr sz="1800"/>
            </a:lvl9pPr>
          </a:lstStyle>
          <a:p>
            <a:r>
              <a:rPr lang="en-US"/>
              <a:t>Click to edit Master title style</a:t>
            </a:r>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lumMod val="20000"/>
                <a:lumOff val="80000"/>
              </a:schemeClr>
            </a:gs>
            <a:gs pos="72000">
              <a:schemeClr val="accent1">
                <a:lumMod val="20000"/>
                <a:lumOff val="80000"/>
              </a:schemeClr>
            </a:gs>
            <a:gs pos="26000">
              <a:schemeClr val="accent1">
                <a:lumMod val="20000"/>
                <a:lumOff val="80000"/>
              </a:schemeClr>
            </a:gs>
            <a:gs pos="100000">
              <a:schemeClr val="accent2">
                <a:lumMod val="40000"/>
                <a:lumOff val="60000"/>
              </a:schemeClr>
            </a:gs>
          </a:gsLst>
          <a:lin ang="5400000" scaled="1"/>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9000" y="73800"/>
            <a:ext cx="6600600" cy="814500"/>
          </a:xfrm>
          <a:prstGeom prst="rect">
            <a:avLst/>
          </a:prstGeom>
          <a:noFill/>
          <a:ln>
            <a:noFill/>
          </a:ln>
        </p:spPr>
        <p:txBody>
          <a:bodyPr spcFirstLastPara="1" wrap="square" lIns="0" tIns="0" rIns="0" bIns="0" anchor="t" anchorCtr="0">
            <a:noAutofit/>
          </a:bodyPr>
          <a:lstStyle>
            <a:lvl1pPr lvl="0" rtl="0">
              <a:lnSpc>
                <a:spcPct val="115000"/>
              </a:lnSpc>
              <a:spcBef>
                <a:spcPct val="0"/>
              </a:spcBef>
              <a:spcAft>
                <a:spcPct val="0"/>
              </a:spcAft>
              <a:buClr>
                <a:schemeClr val="dk1"/>
              </a:buClr>
              <a:buSzPts val="2200"/>
              <a:buFont typeface="Lexend"/>
              <a:buNone/>
              <a:defRPr sz="2200" b="1">
                <a:solidFill>
                  <a:schemeClr val="dk1"/>
                </a:solidFill>
                <a:latin typeface="Lexend"/>
                <a:ea typeface="Lexend"/>
                <a:cs typeface="Lexend"/>
                <a:sym typeface="Lexend"/>
              </a:defRPr>
            </a:lvl1pPr>
            <a:lvl2pPr lvl="1" rtl="0">
              <a:spcBef>
                <a:spcPct val="0"/>
              </a:spcBef>
              <a:spcAft>
                <a:spcPct val="0"/>
              </a:spcAft>
              <a:buClr>
                <a:schemeClr val="dk1"/>
              </a:buClr>
              <a:buSzPts val="2800"/>
              <a:buFont typeface="Lexend Medium"/>
              <a:buNone/>
              <a:defRPr sz="2800">
                <a:solidFill>
                  <a:schemeClr val="dk1"/>
                </a:solidFill>
                <a:latin typeface="Lexend Medium"/>
                <a:ea typeface="Lexend Medium"/>
                <a:cs typeface="Lexend Medium"/>
                <a:sym typeface="Lexend Medium"/>
              </a:defRPr>
            </a:lvl2pPr>
            <a:lvl3pPr lvl="2" rtl="0">
              <a:spcBef>
                <a:spcPct val="0"/>
              </a:spcBef>
              <a:spcAft>
                <a:spcPct val="0"/>
              </a:spcAft>
              <a:buClr>
                <a:schemeClr val="dk1"/>
              </a:buClr>
              <a:buSzPts val="2800"/>
              <a:buFont typeface="Lexend Medium"/>
              <a:buNone/>
              <a:defRPr sz="2800">
                <a:solidFill>
                  <a:schemeClr val="dk1"/>
                </a:solidFill>
                <a:latin typeface="Lexend Medium"/>
                <a:ea typeface="Lexend Medium"/>
                <a:cs typeface="Lexend Medium"/>
                <a:sym typeface="Lexend Medium"/>
              </a:defRPr>
            </a:lvl3pPr>
            <a:lvl4pPr lvl="3" rtl="0">
              <a:spcBef>
                <a:spcPct val="0"/>
              </a:spcBef>
              <a:spcAft>
                <a:spcPct val="0"/>
              </a:spcAft>
              <a:buClr>
                <a:schemeClr val="dk1"/>
              </a:buClr>
              <a:buSzPts val="2800"/>
              <a:buFont typeface="Lexend Medium"/>
              <a:buNone/>
              <a:defRPr sz="2800">
                <a:solidFill>
                  <a:schemeClr val="dk1"/>
                </a:solidFill>
                <a:latin typeface="Lexend Medium"/>
                <a:ea typeface="Lexend Medium"/>
                <a:cs typeface="Lexend Medium"/>
                <a:sym typeface="Lexend Medium"/>
              </a:defRPr>
            </a:lvl4pPr>
            <a:lvl5pPr lvl="4" rtl="0">
              <a:spcBef>
                <a:spcPct val="0"/>
              </a:spcBef>
              <a:spcAft>
                <a:spcPct val="0"/>
              </a:spcAft>
              <a:buClr>
                <a:schemeClr val="dk1"/>
              </a:buClr>
              <a:buSzPts val="2800"/>
              <a:buFont typeface="Lexend Medium"/>
              <a:buNone/>
              <a:defRPr sz="2800">
                <a:solidFill>
                  <a:schemeClr val="dk1"/>
                </a:solidFill>
                <a:latin typeface="Lexend Medium"/>
                <a:ea typeface="Lexend Medium"/>
                <a:cs typeface="Lexend Medium"/>
                <a:sym typeface="Lexend Medium"/>
              </a:defRPr>
            </a:lvl5pPr>
            <a:lvl6pPr lvl="5" rtl="0">
              <a:spcBef>
                <a:spcPct val="0"/>
              </a:spcBef>
              <a:spcAft>
                <a:spcPct val="0"/>
              </a:spcAft>
              <a:buClr>
                <a:schemeClr val="dk1"/>
              </a:buClr>
              <a:buSzPts val="2800"/>
              <a:buFont typeface="Lexend Medium"/>
              <a:buNone/>
              <a:defRPr sz="2800">
                <a:solidFill>
                  <a:schemeClr val="dk1"/>
                </a:solidFill>
                <a:latin typeface="Lexend Medium"/>
                <a:ea typeface="Lexend Medium"/>
                <a:cs typeface="Lexend Medium"/>
                <a:sym typeface="Lexend Medium"/>
              </a:defRPr>
            </a:lvl6pPr>
            <a:lvl7pPr lvl="6" rtl="0">
              <a:spcBef>
                <a:spcPct val="0"/>
              </a:spcBef>
              <a:spcAft>
                <a:spcPct val="0"/>
              </a:spcAft>
              <a:buClr>
                <a:schemeClr val="dk1"/>
              </a:buClr>
              <a:buSzPts val="2800"/>
              <a:buFont typeface="Lexend Medium"/>
              <a:buNone/>
              <a:defRPr sz="2800">
                <a:solidFill>
                  <a:schemeClr val="dk1"/>
                </a:solidFill>
                <a:latin typeface="Lexend Medium"/>
                <a:ea typeface="Lexend Medium"/>
                <a:cs typeface="Lexend Medium"/>
                <a:sym typeface="Lexend Medium"/>
              </a:defRPr>
            </a:lvl7pPr>
            <a:lvl8pPr lvl="7" rtl="0">
              <a:spcBef>
                <a:spcPct val="0"/>
              </a:spcBef>
              <a:spcAft>
                <a:spcPct val="0"/>
              </a:spcAft>
              <a:buClr>
                <a:schemeClr val="dk1"/>
              </a:buClr>
              <a:buSzPts val="2800"/>
              <a:buFont typeface="Lexend Medium"/>
              <a:buNone/>
              <a:defRPr sz="2800">
                <a:solidFill>
                  <a:schemeClr val="dk1"/>
                </a:solidFill>
                <a:latin typeface="Lexend Medium"/>
                <a:ea typeface="Lexend Medium"/>
                <a:cs typeface="Lexend Medium"/>
                <a:sym typeface="Lexend Medium"/>
              </a:defRPr>
            </a:lvl8pPr>
            <a:lvl9pPr lvl="8" rtl="0">
              <a:spcBef>
                <a:spcPct val="0"/>
              </a:spcBef>
              <a:spcAft>
                <a:spcPct val="0"/>
              </a:spcAft>
              <a:buClr>
                <a:schemeClr val="dk1"/>
              </a:buClr>
              <a:buSzPts val="2800"/>
              <a:buFont typeface="Lexend Medium"/>
              <a:buNone/>
              <a:defRPr sz="2800">
                <a:solidFill>
                  <a:schemeClr val="dk1"/>
                </a:solidFill>
                <a:latin typeface="Lexend Medium"/>
                <a:ea typeface="Lexend Medium"/>
                <a:cs typeface="Lexend Medium"/>
                <a:sym typeface="Lexend Medium"/>
              </a:defRPr>
            </a:lvl9pPr>
          </a:lstStyle>
          <a:p>
            <a:endParaRPr dirty="0"/>
          </a:p>
        </p:txBody>
      </p:sp>
      <p:sp>
        <p:nvSpPr>
          <p:cNvPr id="7" name="Google Shape;7;p1"/>
          <p:cNvSpPr txBox="1">
            <a:spLocks noGrp="1"/>
          </p:cNvSpPr>
          <p:nvPr>
            <p:ph type="body" idx="1"/>
          </p:nvPr>
        </p:nvSpPr>
        <p:spPr>
          <a:xfrm>
            <a:off x="459000" y="523400"/>
            <a:ext cx="8226000" cy="3159900"/>
          </a:xfrm>
          <a:prstGeom prst="rect">
            <a:avLst/>
          </a:prstGeom>
          <a:noFill/>
          <a:ln>
            <a:noFill/>
          </a:ln>
        </p:spPr>
        <p:txBody>
          <a:bodyPr spcFirstLastPara="1" wrap="square" lIns="0" tIns="0" rIns="0" bIns="0" anchor="t" anchorCtr="0">
            <a:noAutofit/>
          </a:bodyPr>
          <a:lstStyle>
            <a:lvl1pPr marL="457200" lvl="0" indent="-368300" rtl="0">
              <a:lnSpc>
                <a:spcPct val="130000"/>
              </a:lnSpc>
              <a:spcBef>
                <a:spcPct val="0"/>
              </a:spcBef>
              <a:spcAft>
                <a:spcPct val="0"/>
              </a:spcAft>
              <a:buClr>
                <a:schemeClr val="dk1"/>
              </a:buClr>
              <a:buSzPts val="2200"/>
              <a:buFont typeface="Lexend"/>
              <a:buChar char="●"/>
              <a:defRPr sz="2200">
                <a:solidFill>
                  <a:schemeClr val="dk1"/>
                </a:solidFill>
                <a:latin typeface="Lexend"/>
                <a:ea typeface="Lexend"/>
                <a:cs typeface="Lexend"/>
                <a:sym typeface="Lexend"/>
              </a:defRPr>
            </a:lvl1pPr>
            <a:lvl2pPr marL="914400" lvl="1" indent="-361950" rtl="0">
              <a:lnSpc>
                <a:spcPct val="130000"/>
              </a:lnSpc>
              <a:spcBef>
                <a:spcPts val="1000"/>
              </a:spcBef>
              <a:spcAft>
                <a:spcPct val="0"/>
              </a:spcAft>
              <a:buClr>
                <a:schemeClr val="dk1"/>
              </a:buClr>
              <a:buSzPts val="2100"/>
              <a:buFont typeface="Lexend"/>
              <a:buChar char="–"/>
              <a:defRPr sz="2100">
                <a:solidFill>
                  <a:schemeClr val="dk1"/>
                </a:solidFill>
                <a:latin typeface="Lexend"/>
                <a:ea typeface="Lexend"/>
                <a:cs typeface="Lexend"/>
                <a:sym typeface="Lexend"/>
              </a:defRPr>
            </a:lvl2pPr>
            <a:lvl3pPr marL="1371600" lvl="2" indent="-355600" rtl="0">
              <a:lnSpc>
                <a:spcPct val="130000"/>
              </a:lnSpc>
              <a:spcBef>
                <a:spcPts val="1000"/>
              </a:spcBef>
              <a:spcAft>
                <a:spcPct val="0"/>
              </a:spcAft>
              <a:buClr>
                <a:schemeClr val="dk1"/>
              </a:buClr>
              <a:buSzPts val="2000"/>
              <a:buFont typeface="Lexend"/>
              <a:buChar char="–"/>
              <a:defRPr sz="2000">
                <a:solidFill>
                  <a:schemeClr val="dk1"/>
                </a:solidFill>
                <a:latin typeface="Lexend"/>
                <a:ea typeface="Lexend"/>
                <a:cs typeface="Lexend"/>
                <a:sym typeface="Lexend"/>
              </a:defRPr>
            </a:lvl3pPr>
            <a:lvl4pPr marL="1828800" lvl="3" indent="-349250" rtl="0">
              <a:lnSpc>
                <a:spcPct val="130000"/>
              </a:lnSpc>
              <a:spcBef>
                <a:spcPts val="800"/>
              </a:spcBef>
              <a:spcAft>
                <a:spcPct val="0"/>
              </a:spcAft>
              <a:buClr>
                <a:schemeClr val="dk1"/>
              </a:buClr>
              <a:buSzPts val="1900"/>
              <a:buFont typeface="Lexend"/>
              <a:buChar char="–"/>
              <a:defRPr sz="1900">
                <a:solidFill>
                  <a:schemeClr val="dk1"/>
                </a:solidFill>
                <a:latin typeface="Lexend"/>
                <a:ea typeface="Lexend"/>
                <a:cs typeface="Lexend"/>
                <a:sym typeface="Lexend"/>
              </a:defRPr>
            </a:lvl4pPr>
            <a:lvl5pPr marL="2286000" lvl="4" indent="-342900" rtl="0">
              <a:lnSpc>
                <a:spcPct val="130000"/>
              </a:lnSpc>
              <a:spcBef>
                <a:spcPts val="800"/>
              </a:spcBef>
              <a:spcAft>
                <a:spcPct val="0"/>
              </a:spcAft>
              <a:buClr>
                <a:schemeClr val="dk1"/>
              </a:buClr>
              <a:buSzPts val="1800"/>
              <a:buFont typeface="Lexend"/>
              <a:buChar char="–"/>
              <a:defRPr sz="1800">
                <a:solidFill>
                  <a:schemeClr val="dk1"/>
                </a:solidFill>
                <a:latin typeface="Lexend"/>
                <a:ea typeface="Lexend"/>
                <a:cs typeface="Lexend"/>
                <a:sym typeface="Lexend"/>
              </a:defRPr>
            </a:lvl5pPr>
            <a:lvl6pPr marL="2743200" lvl="5" indent="-342900" rtl="0">
              <a:lnSpc>
                <a:spcPct val="130000"/>
              </a:lnSpc>
              <a:spcBef>
                <a:spcPts val="600"/>
              </a:spcBef>
              <a:spcAft>
                <a:spcPct val="0"/>
              </a:spcAft>
              <a:buClr>
                <a:schemeClr val="dk1"/>
              </a:buClr>
              <a:buSzPts val="1800"/>
              <a:buFont typeface="Lexend"/>
              <a:buChar char="–"/>
              <a:defRPr sz="1800">
                <a:solidFill>
                  <a:schemeClr val="dk1"/>
                </a:solidFill>
                <a:latin typeface="Lexend"/>
                <a:ea typeface="Lexend"/>
                <a:cs typeface="Lexend"/>
                <a:sym typeface="Lexend"/>
              </a:defRPr>
            </a:lvl6pPr>
            <a:lvl7pPr marL="3200400" lvl="6" indent="-342900" rtl="0">
              <a:lnSpc>
                <a:spcPct val="130000"/>
              </a:lnSpc>
              <a:spcBef>
                <a:spcPts val="600"/>
              </a:spcBef>
              <a:spcAft>
                <a:spcPct val="0"/>
              </a:spcAft>
              <a:buClr>
                <a:schemeClr val="dk1"/>
              </a:buClr>
              <a:buSzPts val="1800"/>
              <a:buFont typeface="Lexend"/>
              <a:buChar char="–"/>
              <a:defRPr sz="1800">
                <a:solidFill>
                  <a:schemeClr val="dk1"/>
                </a:solidFill>
                <a:latin typeface="Lexend"/>
                <a:ea typeface="Lexend"/>
                <a:cs typeface="Lexend"/>
                <a:sym typeface="Lexend"/>
              </a:defRPr>
            </a:lvl7pPr>
            <a:lvl8pPr marL="3657600" lvl="7" indent="-342900" rtl="0">
              <a:lnSpc>
                <a:spcPct val="130000"/>
              </a:lnSpc>
              <a:spcBef>
                <a:spcPts val="400"/>
              </a:spcBef>
              <a:spcAft>
                <a:spcPct val="0"/>
              </a:spcAft>
              <a:buClr>
                <a:schemeClr val="dk1"/>
              </a:buClr>
              <a:buSzPts val="1800"/>
              <a:buFont typeface="Lexend"/>
              <a:buChar char="–"/>
              <a:defRPr sz="1800">
                <a:solidFill>
                  <a:schemeClr val="dk1"/>
                </a:solidFill>
                <a:latin typeface="Lexend"/>
                <a:ea typeface="Lexend"/>
                <a:cs typeface="Lexend"/>
                <a:sym typeface="Lexend"/>
              </a:defRPr>
            </a:lvl8pPr>
            <a:lvl9pPr marL="4114800" lvl="8" indent="-342900" rtl="0">
              <a:lnSpc>
                <a:spcPct val="130000"/>
              </a:lnSpc>
              <a:spcBef>
                <a:spcPts val="400"/>
              </a:spcBef>
              <a:spcAft>
                <a:spcPts val="200"/>
              </a:spcAft>
              <a:buClr>
                <a:schemeClr val="dk1"/>
              </a:buClr>
              <a:buSzPts val="1800"/>
              <a:buFont typeface="Kalam"/>
              <a:buChar char="–"/>
              <a:defRPr sz="1800">
                <a:solidFill>
                  <a:schemeClr val="dk1"/>
                </a:solidFill>
                <a:latin typeface="Kalam"/>
                <a:ea typeface="Kalam"/>
                <a:cs typeface="Kalam"/>
                <a:sym typeface="Kalam"/>
              </a:defRPr>
            </a:lvl9pPr>
          </a:lstStyle>
          <a:p>
            <a:endParaRPr dirty="0"/>
          </a:p>
        </p:txBody>
      </p:sp>
      <p:pic>
        <p:nvPicPr>
          <p:cNvPr id="2" name="Picture 1">
            <a:extLst>
              <a:ext uri="{FF2B5EF4-FFF2-40B4-BE49-F238E27FC236}">
                <a16:creationId xmlns:a16="http://schemas.microsoft.com/office/drawing/2014/main" id="{1FA349EC-15CF-FE58-9A0D-EF964DD63F4E}"/>
              </a:ext>
            </a:extLst>
          </p:cNvPr>
          <p:cNvPicPr>
            <a:picLocks noChangeAspect="1"/>
          </p:cNvPicPr>
          <p:nvPr userDrawn="1"/>
        </p:nvPicPr>
        <p:blipFill>
          <a:blip r:embed="rId9"/>
          <a:srcRect/>
          <a:stretch/>
        </p:blipFill>
        <p:spPr>
          <a:xfrm>
            <a:off x="8588474" y="4587974"/>
            <a:ext cx="555526" cy="555526"/>
          </a:xfrm>
          <a:prstGeom prst="rect">
            <a:avLst/>
          </a:prstGeom>
        </p:spPr>
      </p:pic>
    </p:spTree>
  </p:cSld>
  <p:clrMap bg1="lt1" tx1="dk1" bg2="dk2" tx2="lt2" accent1="accent1" accent2="accent2" accent3="accent3" accent4="accent4" accent5="accent5" accent6="accent6" hlink="hlink" folHlink="folHlink"/>
  <p:sldLayoutIdLst>
    <p:sldLayoutId id="2147483653" r:id="rId1"/>
    <p:sldLayoutId id="2147483666" r:id="rId2"/>
    <p:sldLayoutId id="2147483705" r:id="rId3"/>
    <p:sldLayoutId id="2147483668" r:id="rId4"/>
    <p:sldLayoutId id="2147483672" r:id="rId5"/>
    <p:sldLayoutId id="2147483676" r:id="rId6"/>
    <p:sldLayoutId id="2147483704" r:id="rId7"/>
  </p:sldLayoutIdLst>
  <p:transition/>
  <p:txStyles>
    <p:titleStyle>
      <a:defPPr marR="0" lvl="0" algn="l" rtl="0">
        <a:lnSpc>
          <a:spcPct val="100000"/>
        </a:lnSpc>
        <a:spcBef>
          <a:spcPct val="0"/>
        </a:spcBef>
        <a:spcAft>
          <a:spcPct val="0"/>
        </a:spcAft>
      </a:defPPr>
      <a:lvl1pPr marR="0" lvl="0"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04">
          <p15:clr>
            <a:schemeClr val="dk2"/>
          </p15:clr>
        </p15:guide>
        <p15:guide id="2" pos="1819">
          <p15:clr>
            <a:srgbClr val="0000FF"/>
          </p15:clr>
        </p15:guide>
        <p15:guide id="3" orient="horz" pos="340">
          <p15:clr>
            <a:srgbClr val="222222"/>
          </p15:clr>
        </p15:guide>
        <p15:guide id="4" pos="2123">
          <p15:clr>
            <a:srgbClr val="0000FF"/>
          </p15:clr>
        </p15:guide>
        <p15:guide id="5" pos="2880">
          <p15:clr>
            <a:srgbClr val="EA4335"/>
          </p15:clr>
        </p15:guide>
        <p15:guide id="6" pos="3637">
          <p15:clr>
            <a:srgbClr val="0000FF"/>
          </p15:clr>
        </p15:guide>
        <p15:guide id="7" pos="3941">
          <p15:clr>
            <a:srgbClr val="0000FF"/>
          </p15:clr>
        </p15:guide>
        <p15:guide id="8" pos="5556">
          <p15:clr>
            <a:srgbClr val="222222"/>
          </p15:clr>
        </p15:guide>
        <p15:guide id="9" pos="1061">
          <p15:clr>
            <a:srgbClr val="9AA0A6"/>
          </p15:clr>
        </p15:guide>
        <p15:guide id="10" pos="4699">
          <p15:clr>
            <a:srgbClr val="9AA0A6"/>
          </p15:clr>
        </p15:guide>
        <p15:guide id="11" orient="horz" pos="680">
          <p15:clr>
            <a:srgbClr val="B7B7B7"/>
          </p15:clr>
        </p15:guide>
        <p15:guide id="12" orient="horz" pos="1020">
          <p15:clr>
            <a:srgbClr val="B7B7B7"/>
          </p15:clr>
        </p15:guide>
        <p15:guide id="13" orient="horz" pos="1361">
          <p15:clr>
            <a:srgbClr val="B7B7B7"/>
          </p15:clr>
        </p15:guide>
        <p15:guide id="14" orient="horz" pos="1701">
          <p15:clr>
            <a:srgbClr val="B7B7B7"/>
          </p15:clr>
        </p15:guide>
        <p15:guide id="15" orient="horz" pos="2041">
          <p15:clr>
            <a:srgbClr val="B7B7B7"/>
          </p15:clr>
        </p15:guide>
        <p15:guide id="16" orient="horz" pos="2381">
          <p15:clr>
            <a:srgbClr val="B7B7B7"/>
          </p15:clr>
        </p15:guide>
        <p15:guide id="17" orient="horz" pos="3036">
          <p15:clr>
            <a:srgbClr val="000000"/>
          </p15:clr>
        </p15:guide>
        <p15:guide id="18" pos="2721">
          <p15:clr>
            <a:schemeClr val="dk1"/>
          </p15:clr>
        </p15:guide>
        <p15:guide id="19" pos="3039">
          <p15:clr>
            <a:schemeClr val="dk1"/>
          </p15:clr>
        </p15:guide>
        <p15:guide id="20" orient="horz" pos="510">
          <p15:clr>
            <a:srgbClr val="B7B7B7"/>
          </p15:clr>
        </p15:guide>
        <p15:guide id="21" orient="horz" pos="1620">
          <p15:clr>
            <a:srgbClr val="EA4335"/>
          </p15:clr>
        </p15:guide>
        <p15:guide id="22" orient="horz" pos="2721">
          <p15:clr>
            <a:srgbClr val="B7B7B7"/>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C4D0194-694B-E117-B6AA-E10269F2AB97}"/>
              </a:ext>
            </a:extLst>
          </p:cNvPr>
          <p:cNvSpPr>
            <a:spLocks noGrp="1"/>
          </p:cNvSpPr>
          <p:nvPr>
            <p:ph type="body" sz="quarter" idx="10"/>
          </p:nvPr>
        </p:nvSpPr>
        <p:spPr/>
        <p:txBody>
          <a:bodyPr/>
          <a:lstStyle/>
          <a:p>
            <a:r>
              <a:rPr lang="en-GB" dirty="0"/>
              <a:t>06/05/2025</a:t>
            </a:r>
          </a:p>
        </p:txBody>
      </p:sp>
      <p:sp>
        <p:nvSpPr>
          <p:cNvPr id="5" name="Text Placeholder 4">
            <a:extLst>
              <a:ext uri="{FF2B5EF4-FFF2-40B4-BE49-F238E27FC236}">
                <a16:creationId xmlns:a16="http://schemas.microsoft.com/office/drawing/2014/main" id="{395EBDB1-C4D1-532E-AAB5-DE962D0125A0}"/>
              </a:ext>
            </a:extLst>
          </p:cNvPr>
          <p:cNvSpPr>
            <a:spLocks noGrp="1"/>
          </p:cNvSpPr>
          <p:nvPr>
            <p:ph type="body" sz="quarter" idx="12"/>
          </p:nvPr>
        </p:nvSpPr>
        <p:spPr>
          <a:xfrm>
            <a:off x="107951" y="2427734"/>
            <a:ext cx="7128346" cy="3384376"/>
          </a:xfrm>
        </p:spPr>
        <p:txBody>
          <a:bodyPr/>
          <a:lstStyle/>
          <a:p>
            <a:pPr marL="88900" indent="0">
              <a:buNone/>
            </a:pPr>
            <a:r>
              <a:rPr lang="en-GB" dirty="0"/>
              <a:t>FLASHBACK </a:t>
            </a:r>
          </a:p>
          <a:p>
            <a:r>
              <a:rPr lang="en-GB" dirty="0"/>
              <a:t>What are different forms of assessment? </a:t>
            </a:r>
          </a:p>
          <a:p>
            <a:r>
              <a:rPr lang="en-GB" dirty="0"/>
              <a:t>Give examples of these. </a:t>
            </a:r>
          </a:p>
          <a:p>
            <a:r>
              <a:rPr lang="en-GB" dirty="0"/>
              <a:t>Why is it important to analyse data? </a:t>
            </a:r>
          </a:p>
        </p:txBody>
      </p:sp>
      <p:sp>
        <p:nvSpPr>
          <p:cNvPr id="6" name="Text Placeholder 5">
            <a:extLst>
              <a:ext uri="{FF2B5EF4-FFF2-40B4-BE49-F238E27FC236}">
                <a16:creationId xmlns:a16="http://schemas.microsoft.com/office/drawing/2014/main" id="{DE5D111D-94C8-484A-8F60-1C35852B9F54}"/>
              </a:ext>
            </a:extLst>
          </p:cNvPr>
          <p:cNvSpPr>
            <a:spLocks noGrp="1"/>
          </p:cNvSpPr>
          <p:nvPr>
            <p:ph type="body" sz="quarter" idx="13"/>
          </p:nvPr>
        </p:nvSpPr>
        <p:spPr/>
        <p:txBody>
          <a:bodyPr/>
          <a:lstStyle/>
          <a:p>
            <a:r>
              <a:rPr lang="en-GB" dirty="0"/>
              <a:t>Assessment </a:t>
            </a:r>
          </a:p>
          <a:p>
            <a:r>
              <a:rPr lang="en-GB" dirty="0"/>
              <a:t>Data</a:t>
            </a:r>
          </a:p>
          <a:p>
            <a:r>
              <a:rPr lang="en-GB" dirty="0"/>
              <a:t> </a:t>
            </a:r>
          </a:p>
          <a:p>
            <a:r>
              <a:rPr lang="en-GB" dirty="0"/>
              <a:t> </a:t>
            </a:r>
          </a:p>
          <a:p>
            <a:r>
              <a:rPr lang="en-GB" dirty="0"/>
              <a:t> </a:t>
            </a:r>
          </a:p>
          <a:p>
            <a:r>
              <a:rPr lang="en-GB" dirty="0"/>
              <a:t> </a:t>
            </a:r>
          </a:p>
          <a:p>
            <a:r>
              <a:rPr lang="en-GB" dirty="0"/>
              <a:t> </a:t>
            </a:r>
          </a:p>
        </p:txBody>
      </p:sp>
      <p:sp>
        <p:nvSpPr>
          <p:cNvPr id="13" name="Title 12">
            <a:extLst>
              <a:ext uri="{FF2B5EF4-FFF2-40B4-BE49-F238E27FC236}">
                <a16:creationId xmlns:a16="http://schemas.microsoft.com/office/drawing/2014/main" id="{0A52AB17-9050-1C88-40BF-53A34CBCB7A1}"/>
              </a:ext>
            </a:extLst>
          </p:cNvPr>
          <p:cNvSpPr>
            <a:spLocks noGrp="1"/>
          </p:cNvSpPr>
          <p:nvPr>
            <p:ph type="ctrTitle"/>
          </p:nvPr>
        </p:nvSpPr>
        <p:spPr/>
        <p:txBody>
          <a:bodyPr/>
          <a:lstStyle/>
          <a:p>
            <a:r>
              <a:rPr lang="en-GB" dirty="0"/>
              <a:t>Staff Meeting</a:t>
            </a:r>
          </a:p>
        </p:txBody>
      </p:sp>
      <p:sp>
        <p:nvSpPr>
          <p:cNvPr id="15" name="Text Placeholder 14">
            <a:extLst>
              <a:ext uri="{FF2B5EF4-FFF2-40B4-BE49-F238E27FC236}">
                <a16:creationId xmlns:a16="http://schemas.microsoft.com/office/drawing/2014/main" id="{E23F566F-5FB6-899A-921B-8778ED4DDE52}"/>
              </a:ext>
            </a:extLst>
          </p:cNvPr>
          <p:cNvSpPr>
            <a:spLocks noGrp="1"/>
          </p:cNvSpPr>
          <p:nvPr>
            <p:ph type="body" sz="quarter" idx="11"/>
          </p:nvPr>
        </p:nvSpPr>
        <p:spPr/>
        <p:txBody>
          <a:bodyPr/>
          <a:lstStyle/>
          <a:p>
            <a:r>
              <a:rPr lang="en-GB" dirty="0"/>
              <a:t>LO: To understand the importance of assessment and how to use data analysis to inform teaching and improve pupil progress. </a:t>
            </a:r>
          </a:p>
          <a:p>
            <a:r>
              <a:rPr lang="en-GB" dirty="0"/>
              <a:t> </a:t>
            </a:r>
          </a:p>
        </p:txBody>
      </p:sp>
    </p:spTree>
    <p:extLst>
      <p:ext uri="{BB962C8B-B14F-4D97-AF65-F5344CB8AC3E}">
        <p14:creationId xmlns:p14="http://schemas.microsoft.com/office/powerpoint/2010/main" val="206182076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6"/>
        <p:cNvGrpSpPr/>
        <p:nvPr/>
      </p:nvGrpSpPr>
      <p:grpSpPr>
        <a:xfrm>
          <a:off x="0" y="0"/>
          <a:ext cx="0" cy="0"/>
          <a:chOff x="0" y="0"/>
          <a:chExt cx="0" cy="0"/>
        </a:xfrm>
      </p:grpSpPr>
      <p:sp>
        <p:nvSpPr>
          <p:cNvPr id="3" name="Text Placeholder 2">
            <a:extLst>
              <a:ext uri="{FF2B5EF4-FFF2-40B4-BE49-F238E27FC236}">
                <a16:creationId xmlns:a16="http://schemas.microsoft.com/office/drawing/2014/main" id="{A4B3F132-EC6B-2B8D-584C-48A5534415F9}"/>
              </a:ext>
            </a:extLst>
          </p:cNvPr>
          <p:cNvSpPr>
            <a:spLocks noGrp="1"/>
          </p:cNvSpPr>
          <p:nvPr>
            <p:ph type="body" idx="1"/>
          </p:nvPr>
        </p:nvSpPr>
        <p:spPr/>
        <p:txBody>
          <a:bodyPr/>
          <a:lstStyle/>
          <a:p>
            <a:r>
              <a:rPr lang="en-GB" dirty="0"/>
              <a:t>Formative assessment should be a regular feature within every classroom (marking books, quizzes, flashbacks, exit tickets, mini whiteboards etc) </a:t>
            </a:r>
          </a:p>
          <a:p>
            <a:pPr marL="88900" indent="0">
              <a:buNone/>
            </a:pPr>
            <a:endParaRPr lang="en-GB" dirty="0"/>
          </a:p>
          <a:p>
            <a:r>
              <a:rPr lang="en-GB" dirty="0"/>
              <a:t> Summative Assessment – Do you analyse test results and identify gaps in individual and group learners? </a:t>
            </a:r>
          </a:p>
          <a:p>
            <a:pPr marL="88900" indent="0">
              <a:buNone/>
            </a:pPr>
            <a:endParaRPr lang="en-GB" dirty="0"/>
          </a:p>
          <a:p>
            <a:r>
              <a:rPr lang="en-GB" dirty="0"/>
              <a:t> Data analysis and Class / Centre profiles are vital to support progress. </a:t>
            </a:r>
          </a:p>
        </p:txBody>
      </p:sp>
      <p:sp>
        <p:nvSpPr>
          <p:cNvPr id="5" name="Title 4">
            <a:extLst>
              <a:ext uri="{FF2B5EF4-FFF2-40B4-BE49-F238E27FC236}">
                <a16:creationId xmlns:a16="http://schemas.microsoft.com/office/drawing/2014/main" id="{41535955-0049-9579-6A05-82232CEDF275}"/>
              </a:ext>
            </a:extLst>
          </p:cNvPr>
          <p:cNvSpPr>
            <a:spLocks noGrp="1"/>
          </p:cNvSpPr>
          <p:nvPr>
            <p:ph type="title"/>
          </p:nvPr>
        </p:nvSpPr>
        <p:spPr/>
        <p:txBody>
          <a:bodyPr/>
          <a:lstStyle/>
          <a:p>
            <a:r>
              <a:rPr lang="en-GB" dirty="0"/>
              <a:t>Key Takeaways</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pic>
        <p:nvPicPr>
          <p:cNvPr id="786" name="Google Shape;786;p69"/>
          <p:cNvPicPr preferRelativeResize="0"/>
          <p:nvPr/>
        </p:nvPicPr>
        <p:blipFill>
          <a:blip r:embed="rId3">
            <a:alphaModFix/>
          </a:blip>
          <a:stretch>
            <a:fillRect/>
          </a:stretch>
        </p:blipFill>
        <p:spPr>
          <a:xfrm>
            <a:off x="408650" y="1748300"/>
            <a:ext cx="450575" cy="446750"/>
          </a:xfrm>
          <a:prstGeom prst="rect">
            <a:avLst/>
          </a:prstGeom>
          <a:noFill/>
          <a:ln>
            <a:noFill/>
          </a:ln>
        </p:spPr>
      </p:pic>
      <p:sp>
        <p:nvSpPr>
          <p:cNvPr id="3" name="Title 2">
            <a:extLst>
              <a:ext uri="{FF2B5EF4-FFF2-40B4-BE49-F238E27FC236}">
                <a16:creationId xmlns:a16="http://schemas.microsoft.com/office/drawing/2014/main" id="{D8E98AC5-7735-863D-05CD-2DC60D1BBF58}"/>
              </a:ext>
            </a:extLst>
          </p:cNvPr>
          <p:cNvSpPr>
            <a:spLocks noGrp="1"/>
          </p:cNvSpPr>
          <p:nvPr>
            <p:ph type="title"/>
          </p:nvPr>
        </p:nvSpPr>
        <p:spPr>
          <a:xfrm>
            <a:off x="1043608" y="1646752"/>
            <a:ext cx="6850800" cy="369300"/>
          </a:xfrm>
        </p:spPr>
        <p:txBody>
          <a:bodyPr/>
          <a:lstStyle/>
          <a:p>
            <a:r>
              <a:rPr lang="en-GB" dirty="0">
                <a:solidFill>
                  <a:schemeClr val="tx1"/>
                </a:solidFill>
              </a:rPr>
              <a:t>I can identify the different types of assessment. </a:t>
            </a:r>
          </a:p>
        </p:txBody>
      </p:sp>
      <p:sp>
        <p:nvSpPr>
          <p:cNvPr id="5" name="Title 4">
            <a:extLst>
              <a:ext uri="{FF2B5EF4-FFF2-40B4-BE49-F238E27FC236}">
                <a16:creationId xmlns:a16="http://schemas.microsoft.com/office/drawing/2014/main" id="{9CC11392-A22A-E1BE-EFF2-EE596DB14676}"/>
              </a:ext>
            </a:extLst>
          </p:cNvPr>
          <p:cNvSpPr>
            <a:spLocks noGrp="1"/>
          </p:cNvSpPr>
          <p:nvPr>
            <p:ph type="title" idx="2"/>
          </p:nvPr>
        </p:nvSpPr>
        <p:spPr>
          <a:xfrm>
            <a:off x="1043608" y="2657776"/>
            <a:ext cx="6850800" cy="369300"/>
          </a:xfrm>
        </p:spPr>
        <p:txBody>
          <a:bodyPr/>
          <a:lstStyle/>
          <a:p>
            <a:r>
              <a:rPr lang="en-GB" dirty="0">
                <a:solidFill>
                  <a:schemeClr val="tx1"/>
                </a:solidFill>
              </a:rPr>
              <a:t>I can develop my understanding of analysing the data from assessments. </a:t>
            </a:r>
          </a:p>
        </p:txBody>
      </p:sp>
      <p:sp>
        <p:nvSpPr>
          <p:cNvPr id="7" name="Title 6">
            <a:extLst>
              <a:ext uri="{FF2B5EF4-FFF2-40B4-BE49-F238E27FC236}">
                <a16:creationId xmlns:a16="http://schemas.microsoft.com/office/drawing/2014/main" id="{D2D2BBBE-71E0-D307-75FC-79F2A31486BB}"/>
              </a:ext>
            </a:extLst>
          </p:cNvPr>
          <p:cNvSpPr>
            <a:spLocks noGrp="1"/>
          </p:cNvSpPr>
          <p:nvPr>
            <p:ph type="title" idx="3"/>
          </p:nvPr>
        </p:nvSpPr>
        <p:spPr>
          <a:xfrm>
            <a:off x="1034733" y="3637642"/>
            <a:ext cx="6850800" cy="369300"/>
          </a:xfrm>
        </p:spPr>
        <p:txBody>
          <a:bodyPr/>
          <a:lstStyle/>
          <a:p>
            <a:r>
              <a:rPr lang="en-GB" dirty="0">
                <a:solidFill>
                  <a:schemeClr val="tx1"/>
                </a:solidFill>
              </a:rPr>
              <a:t>I can demonstrate my ability to create a class / centre profile based on the available data. </a:t>
            </a:r>
          </a:p>
        </p:txBody>
      </p:sp>
      <p:sp>
        <p:nvSpPr>
          <p:cNvPr id="9" name="Title 8">
            <a:extLst>
              <a:ext uri="{FF2B5EF4-FFF2-40B4-BE49-F238E27FC236}">
                <a16:creationId xmlns:a16="http://schemas.microsoft.com/office/drawing/2014/main" id="{5BF68FB1-E620-2A78-0C29-FD1313F3F2E8}"/>
              </a:ext>
            </a:extLst>
          </p:cNvPr>
          <p:cNvSpPr>
            <a:spLocks noGrp="1"/>
          </p:cNvSpPr>
          <p:nvPr>
            <p:ph type="title" idx="4"/>
          </p:nvPr>
        </p:nvSpPr>
        <p:spPr>
          <a:xfrm>
            <a:off x="324000" y="657600"/>
            <a:ext cx="8496472" cy="615600"/>
          </a:xfrm>
        </p:spPr>
        <p:txBody>
          <a:bodyPr/>
          <a:lstStyle/>
          <a:p>
            <a:r>
              <a:rPr lang="en-GB" dirty="0"/>
              <a:t>LO: To understand the importance of assessment and how to use data analysis to inform teaching. </a:t>
            </a:r>
            <a:br>
              <a:rPr lang="en-GB" dirty="0"/>
            </a:br>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6A4BC9-4C89-1276-0A78-6C0D8DC3BD75}"/>
              </a:ext>
            </a:extLst>
          </p:cNvPr>
          <p:cNvSpPr>
            <a:spLocks noGrp="1"/>
          </p:cNvSpPr>
          <p:nvPr>
            <p:ph type="body" idx="1"/>
          </p:nvPr>
        </p:nvSpPr>
        <p:spPr/>
        <p:txBody>
          <a:bodyPr/>
          <a:lstStyle/>
          <a:p>
            <a:pPr marL="88900" indent="0">
              <a:buNone/>
            </a:pPr>
            <a:r>
              <a:rPr lang="en-GB" dirty="0"/>
              <a:t>6 -  </a:t>
            </a:r>
            <a:r>
              <a:rPr lang="en-GB" b="1" u="sng" dirty="0"/>
              <a:t>Make accurate and productive use of assessment</a:t>
            </a:r>
          </a:p>
          <a:p>
            <a:pPr marL="88900" indent="0">
              <a:buNone/>
            </a:pPr>
            <a:endParaRPr lang="en-GB" dirty="0"/>
          </a:p>
          <a:p>
            <a:r>
              <a:rPr lang="en-GB" dirty="0"/>
              <a:t>Know and understand how to assess the relevant subject and curriculum areas, including statutory assessment requirements</a:t>
            </a:r>
          </a:p>
          <a:p>
            <a:r>
              <a:rPr lang="en-GB" dirty="0"/>
              <a:t>Make use of formative and summative assessment to secure pupils’ progress </a:t>
            </a:r>
          </a:p>
          <a:p>
            <a:r>
              <a:rPr lang="en-GB" dirty="0"/>
              <a:t>Use relevant data to monitor progress, set targets, and plan subsequent lessons </a:t>
            </a:r>
          </a:p>
          <a:p>
            <a:r>
              <a:rPr lang="en-GB" dirty="0"/>
              <a:t>Give pupils regular feedback, both orally and through accurate marking, and encourage pupils to respond to the feedback.</a:t>
            </a:r>
          </a:p>
        </p:txBody>
      </p:sp>
      <p:sp>
        <p:nvSpPr>
          <p:cNvPr id="3" name="Title 2">
            <a:extLst>
              <a:ext uri="{FF2B5EF4-FFF2-40B4-BE49-F238E27FC236}">
                <a16:creationId xmlns:a16="http://schemas.microsoft.com/office/drawing/2014/main" id="{CCF1816E-06AC-4374-3920-425D4F7CBFF3}"/>
              </a:ext>
            </a:extLst>
          </p:cNvPr>
          <p:cNvSpPr>
            <a:spLocks noGrp="1"/>
          </p:cNvSpPr>
          <p:nvPr>
            <p:ph type="title"/>
          </p:nvPr>
        </p:nvSpPr>
        <p:spPr/>
        <p:txBody>
          <a:bodyPr/>
          <a:lstStyle/>
          <a:p>
            <a:r>
              <a:rPr lang="en-GB" dirty="0"/>
              <a:t>Teacher Standard </a:t>
            </a:r>
          </a:p>
        </p:txBody>
      </p:sp>
    </p:spTree>
    <p:extLst>
      <p:ext uri="{BB962C8B-B14F-4D97-AF65-F5344CB8AC3E}">
        <p14:creationId xmlns:p14="http://schemas.microsoft.com/office/powerpoint/2010/main" val="256778334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3CC36F-77B6-02E2-FA9D-7701F3178314}"/>
              </a:ext>
            </a:extLst>
          </p:cNvPr>
          <p:cNvSpPr>
            <a:spLocks noGrp="1"/>
          </p:cNvSpPr>
          <p:nvPr>
            <p:ph type="body" idx="1"/>
          </p:nvPr>
        </p:nvSpPr>
        <p:spPr/>
        <p:txBody>
          <a:bodyPr/>
          <a:lstStyle/>
          <a:p>
            <a:pPr marL="88900" indent="0">
              <a:buNone/>
            </a:pPr>
            <a:r>
              <a:rPr lang="en-GB" dirty="0"/>
              <a:t>In your Centres:</a:t>
            </a:r>
          </a:p>
          <a:p>
            <a:pPr marL="88900" indent="0">
              <a:buNone/>
            </a:pPr>
            <a:endParaRPr lang="en-GB" dirty="0"/>
          </a:p>
          <a:p>
            <a:r>
              <a:rPr lang="en-GB" dirty="0"/>
              <a:t>What is assessment?</a:t>
            </a:r>
          </a:p>
          <a:p>
            <a:r>
              <a:rPr lang="en-GB" dirty="0"/>
              <a:t>What types of assessment is there? </a:t>
            </a:r>
          </a:p>
          <a:p>
            <a:r>
              <a:rPr lang="en-GB" dirty="0"/>
              <a:t>What assessments do you complete in your centre? </a:t>
            </a:r>
          </a:p>
          <a:p>
            <a:endParaRPr lang="en-GB" dirty="0"/>
          </a:p>
          <a:p>
            <a:r>
              <a:rPr lang="en-GB" dirty="0"/>
              <a:t>Now, think about what you do once these assessments have been completed? </a:t>
            </a:r>
          </a:p>
          <a:p>
            <a:pPr marL="88900" indent="0">
              <a:buNone/>
            </a:pPr>
            <a:endParaRPr lang="en-GB" dirty="0"/>
          </a:p>
          <a:p>
            <a:pPr marL="88900" indent="0">
              <a:buNone/>
            </a:pPr>
            <a:endParaRPr lang="en-GB" dirty="0"/>
          </a:p>
          <a:p>
            <a:pPr marL="88900" indent="0">
              <a:buNone/>
            </a:pPr>
            <a:endParaRPr lang="en-GB" dirty="0"/>
          </a:p>
        </p:txBody>
      </p:sp>
      <p:sp>
        <p:nvSpPr>
          <p:cNvPr id="3" name="Title 2">
            <a:extLst>
              <a:ext uri="{FF2B5EF4-FFF2-40B4-BE49-F238E27FC236}">
                <a16:creationId xmlns:a16="http://schemas.microsoft.com/office/drawing/2014/main" id="{729DDF73-5680-C3A4-A438-F53A73AB6818}"/>
              </a:ext>
            </a:extLst>
          </p:cNvPr>
          <p:cNvSpPr>
            <a:spLocks noGrp="1"/>
          </p:cNvSpPr>
          <p:nvPr>
            <p:ph type="title"/>
          </p:nvPr>
        </p:nvSpPr>
        <p:spPr/>
        <p:txBody>
          <a:bodyPr/>
          <a:lstStyle/>
          <a:p>
            <a:r>
              <a:rPr lang="en-GB" dirty="0"/>
              <a:t>Assessment </a:t>
            </a:r>
          </a:p>
        </p:txBody>
      </p:sp>
    </p:spTree>
    <p:extLst>
      <p:ext uri="{BB962C8B-B14F-4D97-AF65-F5344CB8AC3E}">
        <p14:creationId xmlns:p14="http://schemas.microsoft.com/office/powerpoint/2010/main" val="181704675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25941A-7404-556F-BD02-AEFD2523B742}"/>
              </a:ext>
            </a:extLst>
          </p:cNvPr>
          <p:cNvSpPr>
            <a:spLocks noGrp="1"/>
          </p:cNvSpPr>
          <p:nvPr>
            <p:ph type="body" idx="1"/>
          </p:nvPr>
        </p:nvSpPr>
        <p:spPr>
          <a:xfrm>
            <a:off x="107504" y="613500"/>
            <a:ext cx="8712968" cy="3020700"/>
          </a:xfrm>
        </p:spPr>
        <p:txBody>
          <a:bodyPr/>
          <a:lstStyle/>
          <a:p>
            <a:pPr marL="88900" indent="0">
              <a:buNone/>
            </a:pPr>
            <a:r>
              <a:rPr lang="en-GB" sz="1400" b="1" dirty="0"/>
              <a:t>1. Understanding Student Progress</a:t>
            </a:r>
          </a:p>
          <a:p>
            <a:pPr marL="88900" indent="0">
              <a:buNone/>
            </a:pPr>
            <a:r>
              <a:rPr lang="en-GB" sz="1400" dirty="0"/>
              <a:t>Assessment allows teachers to measure how well students are understanding the material and progressing toward learning objectives. It helps teachers track individual student growth over time, identify areas where students are excelling, and highlight topics that may need further attention. </a:t>
            </a:r>
          </a:p>
          <a:p>
            <a:pPr marL="88900" indent="0">
              <a:buNone/>
            </a:pPr>
            <a:endParaRPr lang="en-GB" sz="1400" dirty="0"/>
          </a:p>
          <a:p>
            <a:pPr marL="88900" indent="0">
              <a:buNone/>
            </a:pPr>
            <a:r>
              <a:rPr lang="en-GB" sz="1400" b="1" dirty="0"/>
              <a:t>2. Informing Instructional Decisions</a:t>
            </a:r>
          </a:p>
          <a:p>
            <a:pPr marL="88900" indent="0">
              <a:buNone/>
            </a:pPr>
            <a:r>
              <a:rPr lang="en-GB" sz="1400" dirty="0"/>
              <a:t>Assessments provide real-time data that teachers can use to adapt their teaching methods. For example, if a student is struggling with a particular concept, a teacher can use the assessment data to offer targeted interventions or provide additional resources. Formative assessments (like quizzes, exit tickets, or quick checks) give teachers immediate feedback, enabling them to adjust their approach within a lesson or unit. Summative assessments (such as tests or projects) can help teachers gauge overall mastery and decide on future teaching directions.</a:t>
            </a:r>
          </a:p>
          <a:p>
            <a:pPr marL="88900" indent="0">
              <a:buNone/>
            </a:pPr>
            <a:endParaRPr lang="en-GB" sz="1400" dirty="0"/>
          </a:p>
          <a:p>
            <a:pPr marL="88900" indent="0">
              <a:buNone/>
            </a:pPr>
            <a:r>
              <a:rPr lang="en-GB" sz="1400" b="1" dirty="0"/>
              <a:t>3. Adaptive Teaching</a:t>
            </a:r>
          </a:p>
          <a:p>
            <a:pPr marL="88900" indent="0">
              <a:buNone/>
            </a:pPr>
            <a:r>
              <a:rPr lang="en-GB" sz="1400" dirty="0"/>
              <a:t>Every student learns differently, and assessment helps teachers understand these differences. By analysing assessment data, teachers can identify students who may need extra support or those who are ready for more challenging material. This enables them to adapt their teaching to meet the needs of all learners, ensuring that each student is getting the level of challenge and support they need.</a:t>
            </a:r>
          </a:p>
          <a:p>
            <a:pPr marL="88900" indent="0">
              <a:buNone/>
            </a:pPr>
            <a:endParaRPr lang="en-GB" sz="1100" dirty="0"/>
          </a:p>
        </p:txBody>
      </p:sp>
      <p:sp>
        <p:nvSpPr>
          <p:cNvPr id="3" name="Title 2">
            <a:extLst>
              <a:ext uri="{FF2B5EF4-FFF2-40B4-BE49-F238E27FC236}">
                <a16:creationId xmlns:a16="http://schemas.microsoft.com/office/drawing/2014/main" id="{AF5E0445-F2DB-8145-E5B5-C9A4D1677CA0}"/>
              </a:ext>
            </a:extLst>
          </p:cNvPr>
          <p:cNvSpPr>
            <a:spLocks noGrp="1"/>
          </p:cNvSpPr>
          <p:nvPr>
            <p:ph type="title"/>
          </p:nvPr>
        </p:nvSpPr>
        <p:spPr/>
        <p:txBody>
          <a:bodyPr/>
          <a:lstStyle/>
          <a:p>
            <a:r>
              <a:rPr lang="en-GB" dirty="0"/>
              <a:t>Assessment and Data – How does it help us? 	</a:t>
            </a:r>
          </a:p>
        </p:txBody>
      </p:sp>
    </p:spTree>
    <p:extLst>
      <p:ext uri="{BB962C8B-B14F-4D97-AF65-F5344CB8AC3E}">
        <p14:creationId xmlns:p14="http://schemas.microsoft.com/office/powerpoint/2010/main" val="121674307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F3426A-7D9C-A932-3DD2-7CE8AFBE52B8}"/>
              </a:ext>
            </a:extLst>
          </p:cNvPr>
          <p:cNvSpPr>
            <a:spLocks noGrp="1"/>
          </p:cNvSpPr>
          <p:nvPr>
            <p:ph type="body" idx="1"/>
          </p:nvPr>
        </p:nvSpPr>
        <p:spPr>
          <a:xfrm>
            <a:off x="324000" y="759300"/>
            <a:ext cx="8237700" cy="3828674"/>
          </a:xfrm>
        </p:spPr>
        <p:txBody>
          <a:bodyPr/>
          <a:lstStyle/>
          <a:p>
            <a:pPr marL="88900" indent="0">
              <a:buNone/>
            </a:pPr>
            <a:r>
              <a:rPr lang="en-GB" sz="1600" b="1" dirty="0"/>
              <a:t>4. Supporting Student Achievement</a:t>
            </a:r>
          </a:p>
          <a:p>
            <a:pPr marL="88900" indent="0">
              <a:buNone/>
            </a:pPr>
            <a:r>
              <a:rPr lang="en-GB" sz="1600" dirty="0"/>
              <a:t>Frequent assessments allow teachers to identify gaps in student knowledge early on, preventing students from falling behind. By catching misunderstandings or deficiencies in knowledge early, teachers can provide interventions that prevent students from becoming frustrated or disengaged. Assessment helps ensure that all students, regardless of their starting point, have the opportunity to achieve their potential.</a:t>
            </a:r>
          </a:p>
          <a:p>
            <a:pPr marL="88900" indent="0">
              <a:buNone/>
            </a:pPr>
            <a:endParaRPr lang="en-GB" sz="1600" dirty="0"/>
          </a:p>
          <a:p>
            <a:pPr marL="88900" indent="0">
              <a:buNone/>
            </a:pPr>
            <a:r>
              <a:rPr lang="en-GB" sz="1600" b="1" dirty="0"/>
              <a:t>5. Informing Feedback and Motivation</a:t>
            </a:r>
          </a:p>
          <a:p>
            <a:pPr marL="88900" indent="0">
              <a:buNone/>
            </a:pPr>
            <a:r>
              <a:rPr lang="en-GB" sz="1600" dirty="0"/>
              <a:t>Assessment provides a way for teachers to give constructive feedback to students. Regular feedback encourages a growth mindset, where students see learning as a process of development rather than something fixed. Teachers can celebrate successes, guide students through challenges, and encourage self-reflection. The feedback loop created by assessments also motivates students to keep improving, as they see the direct connection between their effort and their progress.</a:t>
            </a:r>
          </a:p>
          <a:p>
            <a:pPr marL="88900" indent="0">
              <a:buNone/>
            </a:pPr>
            <a:endParaRPr lang="en-GB" sz="1600" dirty="0"/>
          </a:p>
          <a:p>
            <a:endParaRPr lang="en-GB" sz="1600" dirty="0"/>
          </a:p>
        </p:txBody>
      </p:sp>
      <p:sp>
        <p:nvSpPr>
          <p:cNvPr id="3" name="Title 2">
            <a:extLst>
              <a:ext uri="{FF2B5EF4-FFF2-40B4-BE49-F238E27FC236}">
                <a16:creationId xmlns:a16="http://schemas.microsoft.com/office/drawing/2014/main" id="{07B55CFA-79C5-EFC2-28FB-576770F28E58}"/>
              </a:ext>
            </a:extLst>
          </p:cNvPr>
          <p:cNvSpPr>
            <a:spLocks noGrp="1"/>
          </p:cNvSpPr>
          <p:nvPr>
            <p:ph type="title"/>
          </p:nvPr>
        </p:nvSpPr>
        <p:spPr/>
        <p:txBody>
          <a:bodyPr/>
          <a:lstStyle/>
          <a:p>
            <a:r>
              <a:rPr lang="en-GB" dirty="0"/>
              <a:t>Assessment and Data – How does it help us continued…</a:t>
            </a:r>
          </a:p>
        </p:txBody>
      </p:sp>
    </p:spTree>
    <p:extLst>
      <p:ext uri="{BB962C8B-B14F-4D97-AF65-F5344CB8AC3E}">
        <p14:creationId xmlns:p14="http://schemas.microsoft.com/office/powerpoint/2010/main" val="47939553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844963-9ADB-2CAA-B79B-0466BA9685E9}"/>
              </a:ext>
            </a:extLst>
          </p:cNvPr>
          <p:cNvSpPr>
            <a:spLocks noGrp="1"/>
          </p:cNvSpPr>
          <p:nvPr>
            <p:ph type="body" idx="1"/>
          </p:nvPr>
        </p:nvSpPr>
        <p:spPr>
          <a:xfrm>
            <a:off x="324000" y="759300"/>
            <a:ext cx="8237700" cy="3684658"/>
          </a:xfrm>
        </p:spPr>
        <p:txBody>
          <a:bodyPr/>
          <a:lstStyle/>
          <a:p>
            <a:pPr marL="88900" indent="0">
              <a:buNone/>
            </a:pPr>
            <a:r>
              <a:rPr lang="en-GB" sz="1600" b="1" dirty="0"/>
              <a:t>6. Supporting Communication with Parents and Stakeholders</a:t>
            </a:r>
          </a:p>
          <a:p>
            <a:pPr marL="88900" indent="0">
              <a:buNone/>
            </a:pPr>
            <a:r>
              <a:rPr lang="en-GB" sz="1600" dirty="0"/>
              <a:t>Assessment data is a powerful tool for communicating with parents, guardians, and school administrators. It allows teachers to clearly explain student performance and progress, making conversations more data-driven and objective. It also helps identify areas where students may need additional support at home or in other settings, promoting a collaborative approach to student success.</a:t>
            </a:r>
          </a:p>
          <a:p>
            <a:endParaRPr lang="en-GB" sz="1600" b="1" dirty="0"/>
          </a:p>
          <a:p>
            <a:pPr marL="88900" indent="0">
              <a:buNone/>
            </a:pPr>
            <a:r>
              <a:rPr lang="en-GB" sz="1600" b="1" dirty="0"/>
              <a:t>7. Evaluating Teaching Effectiveness</a:t>
            </a:r>
          </a:p>
          <a:p>
            <a:pPr marL="88900" indent="0">
              <a:buNone/>
            </a:pPr>
            <a:r>
              <a:rPr lang="en-GB" sz="1600" dirty="0"/>
              <a:t>Finally, assessments provide insight into the effectiveness of the teacher’s teaching and learning. If a large group of students struggle with a particular concept or assessment, it may signal that the teaching approach needs to be modified. This reflective process helps teachers improve their own practice, ensuring they’re always striving to become more effective educators.</a:t>
            </a:r>
          </a:p>
        </p:txBody>
      </p:sp>
      <p:sp>
        <p:nvSpPr>
          <p:cNvPr id="3" name="Title 2">
            <a:extLst>
              <a:ext uri="{FF2B5EF4-FFF2-40B4-BE49-F238E27FC236}">
                <a16:creationId xmlns:a16="http://schemas.microsoft.com/office/drawing/2014/main" id="{F17382CE-89F1-7F0D-F486-CB0E323718FA}"/>
              </a:ext>
            </a:extLst>
          </p:cNvPr>
          <p:cNvSpPr>
            <a:spLocks noGrp="1"/>
          </p:cNvSpPr>
          <p:nvPr>
            <p:ph type="title"/>
          </p:nvPr>
        </p:nvSpPr>
        <p:spPr/>
        <p:txBody>
          <a:bodyPr/>
          <a:lstStyle/>
          <a:p>
            <a:r>
              <a:rPr lang="en-GB" dirty="0"/>
              <a:t>Assessment and Data – How does it help us continued…</a:t>
            </a:r>
          </a:p>
        </p:txBody>
      </p:sp>
    </p:spTree>
    <p:extLst>
      <p:ext uri="{BB962C8B-B14F-4D97-AF65-F5344CB8AC3E}">
        <p14:creationId xmlns:p14="http://schemas.microsoft.com/office/powerpoint/2010/main" val="404410129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711BC4-E8BA-EA59-6D47-481AE453BEC8}"/>
              </a:ext>
            </a:extLst>
          </p:cNvPr>
          <p:cNvSpPr>
            <a:spLocks noGrp="1"/>
          </p:cNvSpPr>
          <p:nvPr>
            <p:ph type="body" idx="1"/>
          </p:nvPr>
        </p:nvSpPr>
        <p:spPr/>
        <p:txBody>
          <a:bodyPr/>
          <a:lstStyle/>
          <a:p>
            <a:r>
              <a:rPr lang="en-GB" sz="1800" kern="100" dirty="0">
                <a:latin typeface="Aptos" panose="020B0004020202020204" pitchFamily="34" charset="0"/>
                <a:ea typeface="Aptos" panose="020B0004020202020204" pitchFamily="34" charset="0"/>
                <a:cs typeface="Times New Roman" panose="02020603050405020304" pitchFamily="18" charset="0"/>
              </a:rPr>
              <a:t>C</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entre leads cannot assess data of their centre, </a:t>
            </a:r>
          </a:p>
          <a:p>
            <a:pPr marL="88900" indent="0">
              <a:buNone/>
            </a:pPr>
            <a:endParaRPr lang="en-GB" sz="1800" kern="100" dirty="0">
              <a:latin typeface="Aptos" panose="020B0004020202020204" pitchFamily="34" charset="0"/>
              <a:ea typeface="Aptos" panose="020B0004020202020204" pitchFamily="34" charset="0"/>
              <a:cs typeface="Times New Roman" panose="02020603050405020304" pitchFamily="18" charset="0"/>
            </a:endParaRPr>
          </a:p>
          <a:p>
            <a:r>
              <a:rPr lang="en-GB" sz="1800" kern="100" dirty="0">
                <a:latin typeface="Aptos" panose="020B0004020202020204" pitchFamily="34" charset="0"/>
                <a:ea typeface="Aptos" panose="020B0004020202020204" pitchFamily="34" charset="0"/>
                <a:cs typeface="Times New Roman" panose="02020603050405020304" pitchFamily="18" charset="0"/>
              </a:rPr>
              <a:t>S</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ubject leads cannot analyse the data of their subjects, </a:t>
            </a:r>
          </a:p>
          <a:p>
            <a:pPr marL="88900" indent="0">
              <a:buNone/>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GB" sz="1800" kern="100" dirty="0">
                <a:latin typeface="Aptos" panose="020B0004020202020204" pitchFamily="34" charset="0"/>
                <a:ea typeface="Aptos" panose="020B0004020202020204" pitchFamily="34" charset="0"/>
                <a:cs typeface="Times New Roman" panose="02020603050405020304" pitchFamily="18" charset="0"/>
              </a:rPr>
              <a:t>T</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eachers cannot analyse the data of their classes if they aren’t done. </a:t>
            </a:r>
          </a:p>
          <a:p>
            <a:endParaRPr lang="en-GB" sz="1800" kern="100" dirty="0">
              <a:latin typeface="Aptos" panose="020B0004020202020204" pitchFamily="34" charset="0"/>
              <a:ea typeface="Aptos" panose="020B0004020202020204" pitchFamily="34" charset="0"/>
              <a:cs typeface="Times New Roman" panose="02020603050405020304" pitchFamily="18" charset="0"/>
            </a:endParaRPr>
          </a:p>
          <a:p>
            <a:pPr marL="88900" indent="0">
              <a:buNone/>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There is currently a lot of missing data for Spring two. If data is not being completed then how can teachers complete adaptive teaching without it? </a:t>
            </a:r>
          </a:p>
          <a:p>
            <a:endParaRPr lang="en-GB" dirty="0"/>
          </a:p>
        </p:txBody>
      </p:sp>
      <p:sp>
        <p:nvSpPr>
          <p:cNvPr id="3" name="Title 2">
            <a:extLst>
              <a:ext uri="{FF2B5EF4-FFF2-40B4-BE49-F238E27FC236}">
                <a16:creationId xmlns:a16="http://schemas.microsoft.com/office/drawing/2014/main" id="{A0CF0C59-D839-622C-626D-1E61CD9B9B0D}"/>
              </a:ext>
            </a:extLst>
          </p:cNvPr>
          <p:cNvSpPr>
            <a:spLocks noGrp="1"/>
          </p:cNvSpPr>
          <p:nvPr>
            <p:ph type="title"/>
          </p:nvPr>
        </p:nvSpPr>
        <p:spPr/>
        <p:txBody>
          <a:bodyPr/>
          <a:lstStyle/>
          <a:p>
            <a:r>
              <a:rPr lang="en-GB" dirty="0"/>
              <a:t>Missing Data Means….	</a:t>
            </a:r>
          </a:p>
        </p:txBody>
      </p:sp>
    </p:spTree>
    <p:extLst>
      <p:ext uri="{BB962C8B-B14F-4D97-AF65-F5344CB8AC3E}">
        <p14:creationId xmlns:p14="http://schemas.microsoft.com/office/powerpoint/2010/main" val="185171032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79503B-37AF-A060-7253-96C192076072}"/>
              </a:ext>
            </a:extLst>
          </p:cNvPr>
          <p:cNvSpPr>
            <a:spLocks noGrp="1"/>
          </p:cNvSpPr>
          <p:nvPr>
            <p:ph type="body" idx="1"/>
          </p:nvPr>
        </p:nvSpPr>
        <p:spPr/>
        <p:txBody>
          <a:bodyPr/>
          <a:lstStyle/>
          <a:p>
            <a:endParaRPr lang="en-GB" dirty="0"/>
          </a:p>
        </p:txBody>
      </p:sp>
      <p:sp>
        <p:nvSpPr>
          <p:cNvPr id="3" name="Title 2">
            <a:extLst>
              <a:ext uri="{FF2B5EF4-FFF2-40B4-BE49-F238E27FC236}">
                <a16:creationId xmlns:a16="http://schemas.microsoft.com/office/drawing/2014/main" id="{25ADC8AA-F7C0-20AB-50F9-7710898EE86B}"/>
              </a:ext>
            </a:extLst>
          </p:cNvPr>
          <p:cNvSpPr>
            <a:spLocks noGrp="1"/>
          </p:cNvSpPr>
          <p:nvPr>
            <p:ph type="title"/>
          </p:nvPr>
        </p:nvSpPr>
        <p:spPr/>
        <p:txBody>
          <a:bodyPr/>
          <a:lstStyle/>
          <a:p>
            <a:r>
              <a:rPr lang="en-GB" dirty="0"/>
              <a:t>Class / Centre Data Profiles</a:t>
            </a:r>
          </a:p>
        </p:txBody>
      </p:sp>
    </p:spTree>
    <p:extLst>
      <p:ext uri="{BB962C8B-B14F-4D97-AF65-F5344CB8AC3E}">
        <p14:creationId xmlns:p14="http://schemas.microsoft.com/office/powerpoint/2010/main" val="387312717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3.1.32"/>
  <p:tag name="AS_OS" val="Microsoft Windows NT 6.2.9200.0"/>
  <p:tag name="AS_RELEASE_DATE" val="2023.10.14"/>
  <p:tag name="AS_TITLE" val="Aspose.Slides for .NET Standard 2.0"/>
  <p:tag name="AS_VERSION" val="23.10"/>
</p:tagLst>
</file>

<file path=ppt/theme/theme1.xml><?xml version="1.0" encoding="utf-8"?>
<a:theme xmlns:a="http://schemas.openxmlformats.org/drawingml/2006/main" name="simple-light-2">
  <a:themeElements>
    <a:clrScheme name="Linden">
      <a:dk1>
        <a:srgbClr val="000000"/>
      </a:dk1>
      <a:lt1>
        <a:srgbClr val="FFFFFF"/>
      </a:lt1>
      <a:dk2>
        <a:srgbClr val="3F762A"/>
      </a:dk2>
      <a:lt2>
        <a:srgbClr val="F2F2F2"/>
      </a:lt2>
      <a:accent1>
        <a:srgbClr val="B7DFA8"/>
      </a:accent1>
      <a:accent2>
        <a:srgbClr val="549E39"/>
      </a:accent2>
      <a:accent3>
        <a:srgbClr val="C0CF3A"/>
      </a:accent3>
      <a:accent4>
        <a:srgbClr val="029676"/>
      </a:accent4>
      <a:accent5>
        <a:srgbClr val="4AB5C4"/>
      </a:accent5>
      <a:accent6>
        <a:srgbClr val="46CBF5"/>
      </a:accent6>
      <a:hlink>
        <a:srgbClr val="A9DB66"/>
      </a:hlink>
      <a:folHlink>
        <a:srgbClr val="7030A0"/>
      </a:folHlink>
    </a:clrScheme>
    <a:fontScheme name="Custom 1">
      <a:majorFont>
        <a:latin typeface="Aptos Display"/>
        <a:ea typeface=""/>
        <a:cs typeface=""/>
      </a:majorFont>
      <a:minorFont>
        <a:latin typeface="Apto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6" id="{EB734038-4F42-464F-B70A-1F4C6DC678F2}" vid="{0770DC89-29D5-4B08-BC97-CA71CF4AB152}"/>
    </a:ext>
  </a:extLst>
</a:theme>
</file>

<file path=ppt/theme/theme2.xml><?xml version="1.0" encoding="utf-8"?>
<a:theme xmlns:a="http://schemas.openxmlformats.org/drawingml/2006/main" name="simple-light-2 override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c6552ff-e203-492b-9a4a-86c2b1ce869f" xsi:nil="true"/>
    <lcf76f155ced4ddcb4097134ff3c332f xmlns="b7694146-c8ed-40f6-8b19-31e42f006103">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8C78B0495807B4C8DFED128800297AE" ma:contentTypeVersion="" ma:contentTypeDescription="Create a new document." ma:contentTypeScope="" ma:versionID="433dbed3d06488e90e84ab833bae8c70">
  <xsd:schema xmlns:xsd="http://www.w3.org/2001/XMLSchema" xmlns:xs="http://www.w3.org/2001/XMLSchema" xmlns:p="http://schemas.microsoft.com/office/2006/metadata/properties" xmlns:ns2="b7694146-c8ed-40f6-8b19-31e42f006103" xmlns:ns3="9cdef66b-da02-42f4-b6df-0d417b979b31" xmlns:ns4="3c6552ff-e203-492b-9a4a-86c2b1ce869f" targetNamespace="http://schemas.microsoft.com/office/2006/metadata/properties" ma:root="true" ma:fieldsID="ea0e348a7896ed0e527c1e21478d09db" ns2:_="" ns3:_="" ns4:_="">
    <xsd:import namespace="b7694146-c8ed-40f6-8b19-31e42f006103"/>
    <xsd:import namespace="9cdef66b-da02-42f4-b6df-0d417b979b31"/>
    <xsd:import namespace="3c6552ff-e203-492b-9a4a-86c2b1ce869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MediaServiceAutoKeyPoints" minOccurs="0"/>
                <xsd:element ref="ns2:MediaServiceKeyPoints" minOccurs="0"/>
                <xsd:element ref="ns2:lcf76f155ced4ddcb4097134ff3c332f" minOccurs="0"/>
                <xsd:element ref="ns4: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694146-c8ed-40f6-8b19-31e42f0061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c470fb7-5308-496a-a12b-188b66d4a6e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cdef66b-da02-42f4-b6df-0d417b979b3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c6552ff-e203-492b-9a4a-86c2b1ce869f"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0EEB33D-3BB5-4B04-B069-1B06D1A851E8}" ma:internalName="TaxCatchAll" ma:showField="CatchAllData" ma:web="{9cdef66b-da02-42f4-b6df-0d417b979b3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F1424F-A08E-4EBD-B45F-8A46D3C43826}">
  <ds:schemaRefs>
    <ds:schemaRef ds:uri="http://schemas.microsoft.com/sharepoint/v3/contenttype/forms"/>
  </ds:schemaRefs>
</ds:datastoreItem>
</file>

<file path=customXml/itemProps2.xml><?xml version="1.0" encoding="utf-8"?>
<ds:datastoreItem xmlns:ds="http://schemas.openxmlformats.org/officeDocument/2006/customXml" ds:itemID="{D91B82BC-2C4E-4A04-BEC8-78652B1071D6}">
  <ds:schemaRefs>
    <ds:schemaRef ds:uri="http://schemas.microsoft.com/office/2006/metadata/properties"/>
    <ds:schemaRef ds:uri="http://schemas.microsoft.com/office/infopath/2007/PartnerControls"/>
    <ds:schemaRef ds:uri="3c6552ff-e203-492b-9a4a-86c2b1ce869f"/>
    <ds:schemaRef ds:uri="b7694146-c8ed-40f6-8b19-31e42f006103"/>
  </ds:schemaRefs>
</ds:datastoreItem>
</file>

<file path=customXml/itemProps3.xml><?xml version="1.0" encoding="utf-8"?>
<ds:datastoreItem xmlns:ds="http://schemas.openxmlformats.org/officeDocument/2006/customXml" ds:itemID="{E6A1E6B9-AE58-4078-BF27-2E27961370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694146-c8ed-40f6-8b19-31e42f006103"/>
    <ds:schemaRef ds:uri="9cdef66b-da02-42f4-b6df-0d417b979b31"/>
    <ds:schemaRef ds:uri="3c6552ff-e203-492b-9a4a-86c2b1ce86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LINDEN 2</Template>
  <TotalTime>139</TotalTime>
  <Words>890</Words>
  <Application>Microsoft Office PowerPoint</Application>
  <PresentationFormat>On-screen Show (16:9)</PresentationFormat>
  <Paragraphs>71</Paragraphs>
  <Slides>10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Aptos</vt:lpstr>
      <vt:lpstr>Lexend</vt:lpstr>
      <vt:lpstr>Arial</vt:lpstr>
      <vt:lpstr>simple-light-2</vt:lpstr>
      <vt:lpstr>Staff Meeting</vt:lpstr>
      <vt:lpstr>I can identify the different types of assessment. </vt:lpstr>
      <vt:lpstr>Teacher Standard </vt:lpstr>
      <vt:lpstr>Assessment </vt:lpstr>
      <vt:lpstr>Assessment and Data – How does it help us?  </vt:lpstr>
      <vt:lpstr>Assessment and Data – How does it help us continued…</vt:lpstr>
      <vt:lpstr>Assessment and Data – How does it help us continued…</vt:lpstr>
      <vt:lpstr>Missing Data Means…. </vt:lpstr>
      <vt:lpstr>Class / Centre Data Profiles</vt:lpstr>
      <vt:lpstr>Key Takeaways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‎Rooosk .</dc:creator>
  <cp:lastModifiedBy>Heath, Amy</cp:lastModifiedBy>
  <cp:revision>107</cp:revision>
  <cp:lastPrinted>2023-11-01T18:26:03Z</cp:lastPrinted>
  <dcterms:created xsi:type="dcterms:W3CDTF">2025-01-04T15:32:03Z</dcterms:created>
  <dcterms:modified xsi:type="dcterms:W3CDTF">2025-05-06T11:47:57Z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0x010100A8C78B0495807B4C8DFED128800297AE</vt:lpwstr>
  </property>
  <property fmtid="{D5CDD505-2E9C-101B-9397-08002B2CF9AE}" pid="3" name="MediaServiceImageTags">
    <vt:lpwstr/>
  </property>
</Properties>
</file>