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10" r:id="rId4"/>
  </p:sldMasterIdLst>
  <p:notesMasterIdLst>
    <p:notesMasterId r:id="rId6"/>
  </p:notesMasterIdLst>
  <p:sldIdLst>
    <p:sldId id="300" r:id="rId5"/>
  </p:sldIdLst>
  <p:sldSz cx="9144000" cy="5143500" type="screen16x9"/>
  <p:notesSz cx="6858000" cy="9144000"/>
  <p:embeddedFontLst>
    <p:embeddedFont>
      <p:font typeface="Lexend" panose="020B0604020202020204" charset="0"/>
      <p:regular r:id="rId7"/>
    </p:embeddedFont>
  </p:embeddedFontLst>
  <p:custDataLst>
    <p:tags r:id="rId8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7E8"/>
    <a:srgbClr val="DBE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0FB9A2-6034-41FE-80CC-FB3D6982C0B7}" v="7" dt="2025-05-05T21:51:51.0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0"/>
  </p:normalViewPr>
  <p:slideViewPr>
    <p:cSldViewPr>
      <p:cViewPr varScale="1">
        <p:scale>
          <a:sx n="109" d="100"/>
          <a:sy n="109" d="100"/>
        </p:scale>
        <p:origin x="734" y="-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ey, Kate" userId="abb91f23-7c37-44c5-a12f-2f56efcb7d72" providerId="ADAL" clId="{E50FB9A2-6034-41FE-80CC-FB3D6982C0B7}"/>
    <pc:docChg chg="undo custSel addSld delSld modSld">
      <pc:chgData name="Daley, Kate" userId="abb91f23-7c37-44c5-a12f-2f56efcb7d72" providerId="ADAL" clId="{E50FB9A2-6034-41FE-80CC-FB3D6982C0B7}" dt="2025-05-05T22:07:15.329" v="2209" actId="1076"/>
      <pc:docMkLst>
        <pc:docMk/>
      </pc:docMkLst>
      <pc:sldChg chg="del">
        <pc:chgData name="Daley, Kate" userId="abb91f23-7c37-44c5-a12f-2f56efcb7d72" providerId="ADAL" clId="{E50FB9A2-6034-41FE-80CC-FB3D6982C0B7}" dt="2025-05-05T19:11:37.890" v="1" actId="47"/>
        <pc:sldMkLst>
          <pc:docMk/>
          <pc:sldMk cId="0" sldId="261"/>
        </pc:sldMkLst>
      </pc:sldChg>
      <pc:sldChg chg="add del">
        <pc:chgData name="Daley, Kate" userId="abb91f23-7c37-44c5-a12f-2f56efcb7d72" providerId="ADAL" clId="{E50FB9A2-6034-41FE-80CC-FB3D6982C0B7}" dt="2025-05-05T19:12:14.388" v="18" actId="47"/>
        <pc:sldMkLst>
          <pc:docMk/>
          <pc:sldMk cId="0" sldId="285"/>
        </pc:sldMkLst>
      </pc:sldChg>
      <pc:sldChg chg="del">
        <pc:chgData name="Daley, Kate" userId="abb91f23-7c37-44c5-a12f-2f56efcb7d72" providerId="ADAL" clId="{E50FB9A2-6034-41FE-80CC-FB3D6982C0B7}" dt="2025-05-05T19:11:37.306" v="0" actId="47"/>
        <pc:sldMkLst>
          <pc:docMk/>
          <pc:sldMk cId="2061820760" sldId="287"/>
        </pc:sldMkLst>
      </pc:sldChg>
      <pc:sldChg chg="del">
        <pc:chgData name="Daley, Kate" userId="abb91f23-7c37-44c5-a12f-2f56efcb7d72" providerId="ADAL" clId="{E50FB9A2-6034-41FE-80CC-FB3D6982C0B7}" dt="2025-05-05T19:12:11.181" v="17" actId="47"/>
        <pc:sldMkLst>
          <pc:docMk/>
          <pc:sldMk cId="3671496528" sldId="288"/>
        </pc:sldMkLst>
      </pc:sldChg>
      <pc:sldChg chg="del">
        <pc:chgData name="Daley, Kate" userId="abb91f23-7c37-44c5-a12f-2f56efcb7d72" providerId="ADAL" clId="{E50FB9A2-6034-41FE-80CC-FB3D6982C0B7}" dt="2025-05-05T19:11:47.575" v="10" actId="47"/>
        <pc:sldMkLst>
          <pc:docMk/>
          <pc:sldMk cId="3197751271" sldId="289"/>
        </pc:sldMkLst>
      </pc:sldChg>
      <pc:sldChg chg="del">
        <pc:chgData name="Daley, Kate" userId="abb91f23-7c37-44c5-a12f-2f56efcb7d72" providerId="ADAL" clId="{E50FB9A2-6034-41FE-80CC-FB3D6982C0B7}" dt="2025-05-05T19:11:50.790" v="12" actId="47"/>
        <pc:sldMkLst>
          <pc:docMk/>
          <pc:sldMk cId="1580113131" sldId="297"/>
        </pc:sldMkLst>
      </pc:sldChg>
      <pc:sldChg chg="del">
        <pc:chgData name="Daley, Kate" userId="abb91f23-7c37-44c5-a12f-2f56efcb7d72" providerId="ADAL" clId="{E50FB9A2-6034-41FE-80CC-FB3D6982C0B7}" dt="2025-05-05T19:11:42.875" v="6" actId="47"/>
        <pc:sldMkLst>
          <pc:docMk/>
          <pc:sldMk cId="1763028379" sldId="298"/>
        </pc:sldMkLst>
      </pc:sldChg>
      <pc:sldChg chg="del">
        <pc:chgData name="Daley, Kate" userId="abb91f23-7c37-44c5-a12f-2f56efcb7d72" providerId="ADAL" clId="{E50FB9A2-6034-41FE-80CC-FB3D6982C0B7}" dt="2025-05-05T19:11:45.044" v="7" actId="47"/>
        <pc:sldMkLst>
          <pc:docMk/>
          <pc:sldMk cId="850354715" sldId="299"/>
        </pc:sldMkLst>
      </pc:sldChg>
      <pc:sldChg chg="addSp delSp modSp add del mod">
        <pc:chgData name="Daley, Kate" userId="abb91f23-7c37-44c5-a12f-2f56efcb7d72" providerId="ADAL" clId="{E50FB9A2-6034-41FE-80CC-FB3D6982C0B7}" dt="2025-05-05T22:07:15.329" v="2209" actId="1076"/>
        <pc:sldMkLst>
          <pc:docMk/>
          <pc:sldMk cId="952056337" sldId="300"/>
        </pc:sldMkLst>
        <pc:spChg chg="add del mod">
          <ac:chgData name="Daley, Kate" userId="abb91f23-7c37-44c5-a12f-2f56efcb7d72" providerId="ADAL" clId="{E50FB9A2-6034-41FE-80CC-FB3D6982C0B7}" dt="2025-05-05T19:27:13.041" v="282" actId="478"/>
          <ac:spMkLst>
            <pc:docMk/>
            <pc:sldMk cId="952056337" sldId="300"/>
            <ac:spMk id="2" creationId="{72FD4BA6-E702-35F5-D45F-83213329B7C3}"/>
          </ac:spMkLst>
        </pc:spChg>
        <pc:spChg chg="mod">
          <ac:chgData name="Daley, Kate" userId="abb91f23-7c37-44c5-a12f-2f56efcb7d72" providerId="ADAL" clId="{E50FB9A2-6034-41FE-80CC-FB3D6982C0B7}" dt="2025-05-05T22:00:32.816" v="2113" actId="403"/>
          <ac:spMkLst>
            <pc:docMk/>
            <pc:sldMk cId="952056337" sldId="300"/>
            <ac:spMk id="3" creationId="{3BA27C4A-6C27-BB29-C4E3-BCB09CACF679}"/>
          </ac:spMkLst>
        </pc:spChg>
        <pc:spChg chg="mod">
          <ac:chgData name="Daley, Kate" userId="abb91f23-7c37-44c5-a12f-2f56efcb7d72" providerId="ADAL" clId="{E50FB9A2-6034-41FE-80CC-FB3D6982C0B7}" dt="2025-05-05T19:13:49.257" v="154" actId="1076"/>
          <ac:spMkLst>
            <pc:docMk/>
            <pc:sldMk cId="952056337" sldId="300"/>
            <ac:spMk id="6" creationId="{A0C4A658-C211-9EAB-B62C-8175179C9857}"/>
          </ac:spMkLst>
        </pc:spChg>
        <pc:spChg chg="del mod">
          <ac:chgData name="Daley, Kate" userId="abb91f23-7c37-44c5-a12f-2f56efcb7d72" providerId="ADAL" clId="{E50FB9A2-6034-41FE-80CC-FB3D6982C0B7}" dt="2025-05-05T19:13:50.332" v="156"/>
          <ac:spMkLst>
            <pc:docMk/>
            <pc:sldMk cId="952056337" sldId="300"/>
            <ac:spMk id="7" creationId="{F5E0AEC1-E1F8-F38A-776B-6FCFC02E4898}"/>
          </ac:spMkLst>
        </pc:spChg>
        <pc:spChg chg="add del mod">
          <ac:chgData name="Daley, Kate" userId="abb91f23-7c37-44c5-a12f-2f56efcb7d72" providerId="ADAL" clId="{E50FB9A2-6034-41FE-80CC-FB3D6982C0B7}" dt="2025-05-05T21:37:00.833" v="1406"/>
          <ac:spMkLst>
            <pc:docMk/>
            <pc:sldMk cId="952056337" sldId="300"/>
            <ac:spMk id="8" creationId="{BBB07C33-4478-29E9-DD95-08E43CDB609D}"/>
          </ac:spMkLst>
        </pc:spChg>
        <pc:spChg chg="del">
          <ac:chgData name="Daley, Kate" userId="abb91f23-7c37-44c5-a12f-2f56efcb7d72" providerId="ADAL" clId="{E50FB9A2-6034-41FE-80CC-FB3D6982C0B7}" dt="2025-05-05T19:13:56.371" v="157" actId="478"/>
          <ac:spMkLst>
            <pc:docMk/>
            <pc:sldMk cId="952056337" sldId="300"/>
            <ac:spMk id="10" creationId="{8141F51B-E6DA-A599-4BA9-13D6C298F231}"/>
          </ac:spMkLst>
        </pc:spChg>
        <pc:spChg chg="add mod">
          <ac:chgData name="Daley, Kate" userId="abb91f23-7c37-44c5-a12f-2f56efcb7d72" providerId="ADAL" clId="{E50FB9A2-6034-41FE-80CC-FB3D6982C0B7}" dt="2025-05-05T22:04:10.470" v="2159" actId="14100"/>
          <ac:spMkLst>
            <pc:docMk/>
            <pc:sldMk cId="952056337" sldId="300"/>
            <ac:spMk id="13" creationId="{42D5747B-C454-67D6-542D-127D772580BE}"/>
          </ac:spMkLst>
        </pc:spChg>
        <pc:spChg chg="add del mod">
          <ac:chgData name="Daley, Kate" userId="abb91f23-7c37-44c5-a12f-2f56efcb7d72" providerId="ADAL" clId="{E50FB9A2-6034-41FE-80CC-FB3D6982C0B7}" dt="2025-05-05T21:43:01.236" v="1624"/>
          <ac:spMkLst>
            <pc:docMk/>
            <pc:sldMk cId="952056337" sldId="300"/>
            <ac:spMk id="16" creationId="{0AB31C81-E6BF-87D8-13F6-92B2868DAC35}"/>
          </ac:spMkLst>
        </pc:spChg>
        <pc:spChg chg="add del mod">
          <ac:chgData name="Daley, Kate" userId="abb91f23-7c37-44c5-a12f-2f56efcb7d72" providerId="ADAL" clId="{E50FB9A2-6034-41FE-80CC-FB3D6982C0B7}" dt="2025-05-05T21:37:00.832" v="1404" actId="478"/>
          <ac:spMkLst>
            <pc:docMk/>
            <pc:sldMk cId="952056337" sldId="300"/>
            <ac:spMk id="19" creationId="{BBCDDBF1-89F6-BBA1-B81E-1EAFF1E1DBEB}"/>
          </ac:spMkLst>
        </pc:spChg>
        <pc:spChg chg="add mod">
          <ac:chgData name="Daley, Kate" userId="abb91f23-7c37-44c5-a12f-2f56efcb7d72" providerId="ADAL" clId="{E50FB9A2-6034-41FE-80CC-FB3D6982C0B7}" dt="2025-05-05T21:55:33.271" v="1999" actId="1076"/>
          <ac:spMkLst>
            <pc:docMk/>
            <pc:sldMk cId="952056337" sldId="300"/>
            <ac:spMk id="20" creationId="{0D8A3C9D-B731-1B28-0F13-614FA555E4C9}"/>
          </ac:spMkLst>
        </pc:spChg>
        <pc:spChg chg="add mod">
          <ac:chgData name="Daley, Kate" userId="abb91f23-7c37-44c5-a12f-2f56efcb7d72" providerId="ADAL" clId="{E50FB9A2-6034-41FE-80CC-FB3D6982C0B7}" dt="2025-05-05T22:06:17.997" v="2204" actId="1076"/>
          <ac:spMkLst>
            <pc:docMk/>
            <pc:sldMk cId="952056337" sldId="300"/>
            <ac:spMk id="22" creationId="{B84D041E-DB45-82BF-9486-99CD33FED547}"/>
          </ac:spMkLst>
        </pc:spChg>
        <pc:spChg chg="add del mod">
          <ac:chgData name="Daley, Kate" userId="abb91f23-7c37-44c5-a12f-2f56efcb7d72" providerId="ADAL" clId="{E50FB9A2-6034-41FE-80CC-FB3D6982C0B7}" dt="2025-05-05T21:43:01.237" v="1626"/>
          <ac:spMkLst>
            <pc:docMk/>
            <pc:sldMk cId="952056337" sldId="300"/>
            <ac:spMk id="24" creationId="{2CB25322-970E-DA87-5065-8A1B1F9B49E7}"/>
          </ac:spMkLst>
        </pc:spChg>
        <pc:spChg chg="add del mod">
          <ac:chgData name="Daley, Kate" userId="abb91f23-7c37-44c5-a12f-2f56efcb7d72" providerId="ADAL" clId="{E50FB9A2-6034-41FE-80CC-FB3D6982C0B7}" dt="2025-05-05T21:39:48.705" v="1515" actId="478"/>
          <ac:spMkLst>
            <pc:docMk/>
            <pc:sldMk cId="952056337" sldId="300"/>
            <ac:spMk id="26" creationId="{F1824DCD-34C2-334F-424E-791144638466}"/>
          </ac:spMkLst>
        </pc:spChg>
        <pc:spChg chg="add del mod">
          <ac:chgData name="Daley, Kate" userId="abb91f23-7c37-44c5-a12f-2f56efcb7d72" providerId="ADAL" clId="{E50FB9A2-6034-41FE-80CC-FB3D6982C0B7}" dt="2025-05-05T19:45:09.946" v="883" actId="478"/>
          <ac:spMkLst>
            <pc:docMk/>
            <pc:sldMk cId="952056337" sldId="300"/>
            <ac:spMk id="28" creationId="{1247DCBD-6EDC-6BD0-7F27-EFF67486EA46}"/>
          </ac:spMkLst>
        </pc:spChg>
        <pc:spChg chg="add del mod">
          <ac:chgData name="Daley, Kate" userId="abb91f23-7c37-44c5-a12f-2f56efcb7d72" providerId="ADAL" clId="{E50FB9A2-6034-41FE-80CC-FB3D6982C0B7}" dt="2025-05-05T21:51:33.346" v="1875"/>
          <ac:spMkLst>
            <pc:docMk/>
            <pc:sldMk cId="952056337" sldId="300"/>
            <ac:spMk id="30" creationId="{811F2718-F8B4-CAE0-F517-C700FC69F769}"/>
          </ac:spMkLst>
        </pc:spChg>
        <pc:spChg chg="add del mod">
          <ac:chgData name="Daley, Kate" userId="abb91f23-7c37-44c5-a12f-2f56efcb7d72" providerId="ADAL" clId="{E50FB9A2-6034-41FE-80CC-FB3D6982C0B7}" dt="2025-05-05T21:37:00.835" v="1408"/>
          <ac:spMkLst>
            <pc:docMk/>
            <pc:sldMk cId="952056337" sldId="300"/>
            <ac:spMk id="32" creationId="{A454E7E6-F409-05A8-F46C-224267B17F16}"/>
          </ac:spMkLst>
        </pc:spChg>
        <pc:spChg chg="add del mod">
          <ac:chgData name="Daley, Kate" userId="abb91f23-7c37-44c5-a12f-2f56efcb7d72" providerId="ADAL" clId="{E50FB9A2-6034-41FE-80CC-FB3D6982C0B7}" dt="2025-05-05T21:44:38.552" v="1703" actId="478"/>
          <ac:spMkLst>
            <pc:docMk/>
            <pc:sldMk cId="952056337" sldId="300"/>
            <ac:spMk id="34" creationId="{BB38EAAA-3B4E-A76E-B4DE-3E2528361FE1}"/>
          </ac:spMkLst>
        </pc:spChg>
        <pc:spChg chg="add mod">
          <ac:chgData name="Daley, Kate" userId="abb91f23-7c37-44c5-a12f-2f56efcb7d72" providerId="ADAL" clId="{E50FB9A2-6034-41FE-80CC-FB3D6982C0B7}" dt="2025-05-05T22:05:08.415" v="2196" actId="20577"/>
          <ac:spMkLst>
            <pc:docMk/>
            <pc:sldMk cId="952056337" sldId="300"/>
            <ac:spMk id="36" creationId="{2FD57B0E-0850-0DFF-F0BF-56E879881ECD}"/>
          </ac:spMkLst>
        </pc:spChg>
        <pc:spChg chg="add mod">
          <ac:chgData name="Daley, Kate" userId="abb91f23-7c37-44c5-a12f-2f56efcb7d72" providerId="ADAL" clId="{E50FB9A2-6034-41FE-80CC-FB3D6982C0B7}" dt="2025-05-05T22:06:37.986" v="2206" actId="20577"/>
          <ac:spMkLst>
            <pc:docMk/>
            <pc:sldMk cId="952056337" sldId="300"/>
            <ac:spMk id="37" creationId="{3E98FA10-1AB4-08A6-66AA-D62C150AD4AB}"/>
          </ac:spMkLst>
        </pc:spChg>
        <pc:cxnChg chg="add del mod">
          <ac:chgData name="Daley, Kate" userId="abb91f23-7c37-44c5-a12f-2f56efcb7d72" providerId="ADAL" clId="{E50FB9A2-6034-41FE-80CC-FB3D6982C0B7}" dt="2025-05-05T22:02:31.010" v="2131" actId="478"/>
          <ac:cxnSpMkLst>
            <pc:docMk/>
            <pc:sldMk cId="952056337" sldId="300"/>
            <ac:cxnSpMk id="5" creationId="{34F56AD0-493C-BBAD-BCA2-8277624841A7}"/>
          </ac:cxnSpMkLst>
        </pc:cxnChg>
        <pc:cxnChg chg="del">
          <ac:chgData name="Daley, Kate" userId="abb91f23-7c37-44c5-a12f-2f56efcb7d72" providerId="ADAL" clId="{E50FB9A2-6034-41FE-80CC-FB3D6982C0B7}" dt="2025-05-05T19:12:17.763" v="19" actId="478"/>
          <ac:cxnSpMkLst>
            <pc:docMk/>
            <pc:sldMk cId="952056337" sldId="300"/>
            <ac:cxnSpMk id="9" creationId="{8454BE7B-921E-86F5-D39C-FE8C2A0A8DFE}"/>
          </ac:cxnSpMkLst>
        </pc:cxnChg>
        <pc:cxnChg chg="add del mod">
          <ac:chgData name="Daley, Kate" userId="abb91f23-7c37-44c5-a12f-2f56efcb7d72" providerId="ADAL" clId="{E50FB9A2-6034-41FE-80CC-FB3D6982C0B7}" dt="2025-05-05T22:02:10.756" v="2127" actId="478"/>
          <ac:cxnSpMkLst>
            <pc:docMk/>
            <pc:sldMk cId="952056337" sldId="300"/>
            <ac:cxnSpMk id="12" creationId="{D7EC9F86-978B-AD1C-4310-A4344DA943CD}"/>
          </ac:cxnSpMkLst>
        </pc:cxnChg>
        <pc:cxnChg chg="add del mod">
          <ac:chgData name="Daley, Kate" userId="abb91f23-7c37-44c5-a12f-2f56efcb7d72" providerId="ADAL" clId="{E50FB9A2-6034-41FE-80CC-FB3D6982C0B7}" dt="2025-05-05T22:01:44.722" v="2122" actId="478"/>
          <ac:cxnSpMkLst>
            <pc:docMk/>
            <pc:sldMk cId="952056337" sldId="300"/>
            <ac:cxnSpMk id="15" creationId="{97EC0D2E-73E0-69CD-C343-DFF92E520DD9}"/>
          </ac:cxnSpMkLst>
        </pc:cxnChg>
        <pc:cxnChg chg="add del mod">
          <ac:chgData name="Daley, Kate" userId="abb91f23-7c37-44c5-a12f-2f56efcb7d72" providerId="ADAL" clId="{E50FB9A2-6034-41FE-80CC-FB3D6982C0B7}" dt="2025-05-05T22:01:20.907" v="2118" actId="478"/>
          <ac:cxnSpMkLst>
            <pc:docMk/>
            <pc:sldMk cId="952056337" sldId="300"/>
            <ac:cxnSpMk id="18" creationId="{D4DE38D6-97DE-1402-E39C-C1A796F2F921}"/>
          </ac:cxnSpMkLst>
        </pc:cxnChg>
        <pc:cxnChg chg="add mod">
          <ac:chgData name="Daley, Kate" userId="abb91f23-7c37-44c5-a12f-2f56efcb7d72" providerId="ADAL" clId="{E50FB9A2-6034-41FE-80CC-FB3D6982C0B7}" dt="2025-05-05T22:07:15.329" v="2209" actId="1076"/>
          <ac:cxnSpMkLst>
            <pc:docMk/>
            <pc:sldMk cId="952056337" sldId="300"/>
            <ac:cxnSpMk id="41" creationId="{32B74CFA-922E-79CE-3B28-DEE5E1B825D7}"/>
          </ac:cxnSpMkLst>
        </pc:cxnChg>
        <pc:cxnChg chg="add mod">
          <ac:chgData name="Daley, Kate" userId="abb91f23-7c37-44c5-a12f-2f56efcb7d72" providerId="ADAL" clId="{E50FB9A2-6034-41FE-80CC-FB3D6982C0B7}" dt="2025-05-05T22:07:11.887" v="2208" actId="1076"/>
          <ac:cxnSpMkLst>
            <pc:docMk/>
            <pc:sldMk cId="952056337" sldId="300"/>
            <ac:cxnSpMk id="43" creationId="{CD8C0144-9883-9DE3-C1BE-3E76D5AB2BDA}"/>
          </ac:cxnSpMkLst>
        </pc:cxnChg>
        <pc:cxnChg chg="add mod">
          <ac:chgData name="Daley, Kate" userId="abb91f23-7c37-44c5-a12f-2f56efcb7d72" providerId="ADAL" clId="{E50FB9A2-6034-41FE-80CC-FB3D6982C0B7}" dt="2025-05-05T22:03:16.426" v="2140" actId="1076"/>
          <ac:cxnSpMkLst>
            <pc:docMk/>
            <pc:sldMk cId="952056337" sldId="300"/>
            <ac:cxnSpMk id="45" creationId="{CCB44262-EFCE-E850-8BFC-ED1E9D066ED9}"/>
          </ac:cxnSpMkLst>
        </pc:cxnChg>
        <pc:cxnChg chg="add mod">
          <ac:chgData name="Daley, Kate" userId="abb91f23-7c37-44c5-a12f-2f56efcb7d72" providerId="ADAL" clId="{E50FB9A2-6034-41FE-80CC-FB3D6982C0B7}" dt="2025-05-05T22:07:05.353" v="2207" actId="1076"/>
          <ac:cxnSpMkLst>
            <pc:docMk/>
            <pc:sldMk cId="952056337" sldId="300"/>
            <ac:cxnSpMk id="48" creationId="{1B85CFC0-ADA4-A0E6-5D17-C914C5418F43}"/>
          </ac:cxnSpMkLst>
        </pc:cxnChg>
        <pc:cxnChg chg="add mod">
          <ac:chgData name="Daley, Kate" userId="abb91f23-7c37-44c5-a12f-2f56efcb7d72" providerId="ADAL" clId="{E50FB9A2-6034-41FE-80CC-FB3D6982C0B7}" dt="2025-05-05T22:02:54.541" v="2135" actId="14100"/>
          <ac:cxnSpMkLst>
            <pc:docMk/>
            <pc:sldMk cId="952056337" sldId="300"/>
            <ac:cxnSpMk id="50" creationId="{E225527C-F1D2-100C-76E9-EAFA676D1B3A}"/>
          </ac:cxnSpMkLst>
        </pc:cxnChg>
      </pc:sldChg>
      <pc:sldChg chg="del">
        <pc:chgData name="Daley, Kate" userId="abb91f23-7c37-44c5-a12f-2f56efcb7d72" providerId="ADAL" clId="{E50FB9A2-6034-41FE-80CC-FB3D6982C0B7}" dt="2025-05-05T19:11:49.407" v="11" actId="47"/>
        <pc:sldMkLst>
          <pc:docMk/>
          <pc:sldMk cId="4038546293" sldId="301"/>
        </pc:sldMkLst>
      </pc:sldChg>
      <pc:sldChg chg="del">
        <pc:chgData name="Daley, Kate" userId="abb91f23-7c37-44c5-a12f-2f56efcb7d72" providerId="ADAL" clId="{E50FB9A2-6034-41FE-80CC-FB3D6982C0B7}" dt="2025-05-05T19:11:46.543" v="8" actId="47"/>
        <pc:sldMkLst>
          <pc:docMk/>
          <pc:sldMk cId="3166505933" sldId="302"/>
        </pc:sldMkLst>
      </pc:sldChg>
      <pc:sldChg chg="del">
        <pc:chgData name="Daley, Kate" userId="abb91f23-7c37-44c5-a12f-2f56efcb7d72" providerId="ADAL" clId="{E50FB9A2-6034-41FE-80CC-FB3D6982C0B7}" dt="2025-05-05T19:11:47.094" v="9" actId="47"/>
        <pc:sldMkLst>
          <pc:docMk/>
          <pc:sldMk cId="4076703886" sldId="303"/>
        </pc:sldMkLst>
      </pc:sldChg>
      <pc:sldChg chg="del">
        <pc:chgData name="Daley, Kate" userId="abb91f23-7c37-44c5-a12f-2f56efcb7d72" providerId="ADAL" clId="{E50FB9A2-6034-41FE-80CC-FB3D6982C0B7}" dt="2025-05-05T19:11:38.605" v="2" actId="47"/>
        <pc:sldMkLst>
          <pc:docMk/>
          <pc:sldMk cId="488512455" sldId="304"/>
        </pc:sldMkLst>
      </pc:sldChg>
      <pc:sldChg chg="del">
        <pc:chgData name="Daley, Kate" userId="abb91f23-7c37-44c5-a12f-2f56efcb7d72" providerId="ADAL" clId="{E50FB9A2-6034-41FE-80CC-FB3D6982C0B7}" dt="2025-05-05T19:11:39.496" v="4" actId="47"/>
        <pc:sldMkLst>
          <pc:docMk/>
          <pc:sldMk cId="203656672" sldId="305"/>
        </pc:sldMkLst>
      </pc:sldChg>
      <pc:sldChg chg="del">
        <pc:chgData name="Daley, Kate" userId="abb91f23-7c37-44c5-a12f-2f56efcb7d72" providerId="ADAL" clId="{E50FB9A2-6034-41FE-80CC-FB3D6982C0B7}" dt="2025-05-05T19:11:39.087" v="3" actId="47"/>
        <pc:sldMkLst>
          <pc:docMk/>
          <pc:sldMk cId="3641818791" sldId="306"/>
        </pc:sldMkLst>
      </pc:sldChg>
      <pc:sldChg chg="del">
        <pc:chgData name="Daley, Kate" userId="abb91f23-7c37-44c5-a12f-2f56efcb7d72" providerId="ADAL" clId="{E50FB9A2-6034-41FE-80CC-FB3D6982C0B7}" dt="2025-05-05T19:11:40.016" v="5" actId="47"/>
        <pc:sldMkLst>
          <pc:docMk/>
          <pc:sldMk cId="3925878241" sldId="307"/>
        </pc:sldMkLst>
      </pc:sldChg>
      <pc:sldMasterChg chg="addSldLayout delSldLayout">
        <pc:chgData name="Daley, Kate" userId="abb91f23-7c37-44c5-a12f-2f56efcb7d72" providerId="ADAL" clId="{E50FB9A2-6034-41FE-80CC-FB3D6982C0B7}" dt="2025-05-05T19:12:14.388" v="18" actId="47"/>
        <pc:sldMasterMkLst>
          <pc:docMk/>
          <pc:sldMasterMk cId="0" sldId="2147483710"/>
        </pc:sldMasterMkLst>
        <pc:sldLayoutChg chg="del">
          <pc:chgData name="Daley, Kate" userId="abb91f23-7c37-44c5-a12f-2f56efcb7d72" providerId="ADAL" clId="{E50FB9A2-6034-41FE-80CC-FB3D6982C0B7}" dt="2025-05-05T19:11:46.543" v="8" actId="47"/>
          <pc:sldLayoutMkLst>
            <pc:docMk/>
            <pc:sldMasterMk cId="0" sldId="2147483710"/>
            <pc:sldLayoutMk cId="0" sldId="2147483653"/>
          </pc:sldLayoutMkLst>
        </pc:sldLayoutChg>
        <pc:sldLayoutChg chg="del">
          <pc:chgData name="Daley, Kate" userId="abb91f23-7c37-44c5-a12f-2f56efcb7d72" providerId="ADAL" clId="{E50FB9A2-6034-41FE-80CC-FB3D6982C0B7}" dt="2025-05-05T19:11:47.094" v="9" actId="47"/>
          <pc:sldLayoutMkLst>
            <pc:docMk/>
            <pc:sldMasterMk cId="0" sldId="2147483710"/>
            <pc:sldLayoutMk cId="0" sldId="2147483666"/>
          </pc:sldLayoutMkLst>
        </pc:sldLayoutChg>
        <pc:sldLayoutChg chg="add del">
          <pc:chgData name="Daley, Kate" userId="abb91f23-7c37-44c5-a12f-2f56efcb7d72" providerId="ADAL" clId="{E50FB9A2-6034-41FE-80CC-FB3D6982C0B7}" dt="2025-05-05T19:12:03.972" v="16" actId="47"/>
          <pc:sldLayoutMkLst>
            <pc:docMk/>
            <pc:sldMasterMk cId="0" sldId="2147483710"/>
            <pc:sldLayoutMk cId="0" sldId="2147483668"/>
          </pc:sldLayoutMkLst>
        </pc:sldLayoutChg>
        <pc:sldLayoutChg chg="add del">
          <pc:chgData name="Daley, Kate" userId="abb91f23-7c37-44c5-a12f-2f56efcb7d72" providerId="ADAL" clId="{E50FB9A2-6034-41FE-80CC-FB3D6982C0B7}" dt="2025-05-05T19:12:14.388" v="18" actId="47"/>
          <pc:sldLayoutMkLst>
            <pc:docMk/>
            <pc:sldMasterMk cId="0" sldId="2147483710"/>
            <pc:sldLayoutMk cId="0" sldId="214748370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.6 Summary 1" preserve="1">
  <p:cSld name="STARTER"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p58"/>
          <p:cNvSpPr/>
          <p:nvPr/>
        </p:nvSpPr>
        <p:spPr>
          <a:xfrm>
            <a:off x="0" y="0"/>
            <a:ext cx="9144300" cy="540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pic>
        <p:nvPicPr>
          <p:cNvPr id="718" name="Google Shape;718;p58"/>
          <p:cNvPicPr preferRelativeResize="0"/>
          <p:nvPr/>
        </p:nvPicPr>
        <p:blipFill>
          <a:blip r:embed="rId2">
            <a:alphaModFix/>
          </a:blip>
          <a:srcRect t="1699" b="1709"/>
          <a:stretch>
            <a:fillRect/>
          </a:stretch>
        </p:blipFill>
        <p:spPr>
          <a:xfrm>
            <a:off x="0" y="535825"/>
            <a:ext cx="9151202" cy="116709"/>
          </a:xfrm>
          <a:prstGeom prst="rect">
            <a:avLst/>
          </a:prstGeom>
          <a:noFill/>
          <a:ln>
            <a:noFill/>
          </a:ln>
        </p:spPr>
      </p:pic>
      <p:sp>
        <p:nvSpPr>
          <p:cNvPr id="719" name="Google Shape;719;p58"/>
          <p:cNvSpPr txBox="1">
            <a:spLocks noGrp="1"/>
          </p:cNvSpPr>
          <p:nvPr>
            <p:ph type="body" idx="1"/>
          </p:nvPr>
        </p:nvSpPr>
        <p:spPr>
          <a:xfrm>
            <a:off x="324000" y="1080000"/>
            <a:ext cx="8113800" cy="3740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2200"/>
              <a:buFont typeface="Lexend"/>
              <a:buChar char="●"/>
              <a:defRPr sz="2200">
                <a:latin typeface="Lexend"/>
                <a:ea typeface="Lexend"/>
                <a:cs typeface="Lexend"/>
                <a:sym typeface="Lexend"/>
              </a:defRPr>
            </a:lvl1pPr>
            <a:lvl2pPr marL="914400" lvl="1" indent="-368300" rtl="0">
              <a:spcBef>
                <a:spcPts val="1000"/>
              </a:spcBef>
              <a:spcAft>
                <a:spcPct val="0"/>
              </a:spcAft>
              <a:buSzPts val="2200"/>
              <a:buFont typeface="Lexend"/>
              <a:buChar char="–"/>
              <a:defRPr sz="2200">
                <a:latin typeface="Lexend"/>
                <a:ea typeface="Lexend"/>
                <a:cs typeface="Lexend"/>
                <a:sym typeface="Lexend"/>
              </a:defRPr>
            </a:lvl2pPr>
            <a:lvl3pPr marL="1371600" lvl="2" indent="-355600" rtl="0">
              <a:spcBef>
                <a:spcPts val="1000"/>
              </a:spcBef>
              <a:spcAft>
                <a:spcPct val="0"/>
              </a:spcAft>
              <a:buSzPts val="2000"/>
              <a:buFont typeface="Lexend"/>
              <a:buChar char="–"/>
              <a:defRPr>
                <a:latin typeface="Lexend"/>
                <a:ea typeface="Lexend"/>
                <a:cs typeface="Lexend"/>
                <a:sym typeface="Lexend"/>
              </a:defRPr>
            </a:lvl3pPr>
            <a:lvl4pPr marL="1828800" lvl="3" indent="-368300" rtl="0">
              <a:spcBef>
                <a:spcPts val="800"/>
              </a:spcBef>
              <a:spcAft>
                <a:spcPct val="0"/>
              </a:spcAft>
              <a:buSzPts val="2200"/>
              <a:buFont typeface="Lexend"/>
              <a:buChar char="–"/>
              <a:defRPr sz="2200">
                <a:latin typeface="Lexend"/>
                <a:ea typeface="Lexend"/>
                <a:cs typeface="Lexend"/>
                <a:sym typeface="Lexend"/>
              </a:defRPr>
            </a:lvl4pPr>
            <a:lvl5pPr marL="2286000" lvl="4" indent="-342900" rtl="0">
              <a:spcBef>
                <a:spcPts val="800"/>
              </a:spcBef>
              <a:spcAft>
                <a:spcPct val="0"/>
              </a:spcAft>
              <a:buSzPts val="1800"/>
              <a:buFont typeface="Lexend"/>
              <a:buChar char="–"/>
              <a:defRPr>
                <a:latin typeface="Lexend"/>
                <a:ea typeface="Lexend"/>
                <a:cs typeface="Lexend"/>
                <a:sym typeface="Lexend"/>
              </a:defRPr>
            </a:lvl5pPr>
            <a:lvl6pPr marL="2743200" lvl="5" indent="-342900" rtl="0">
              <a:spcBef>
                <a:spcPts val="600"/>
              </a:spcBef>
              <a:spcAft>
                <a:spcPct val="0"/>
              </a:spcAft>
              <a:buSzPts val="1800"/>
              <a:buFont typeface="Lexend"/>
              <a:buChar char="–"/>
              <a:defRPr sz="1800">
                <a:latin typeface="Lexend"/>
                <a:ea typeface="Lexend"/>
                <a:cs typeface="Lexend"/>
                <a:sym typeface="Lexend"/>
              </a:defRPr>
            </a:lvl6pPr>
            <a:lvl7pPr marL="3200400" lvl="6" indent="-342900" rtl="0">
              <a:spcBef>
                <a:spcPts val="600"/>
              </a:spcBef>
              <a:spcAft>
                <a:spcPct val="0"/>
              </a:spcAft>
              <a:buSzPts val="1800"/>
              <a:buFont typeface="Lexend"/>
              <a:buChar char="–"/>
              <a:defRPr>
                <a:latin typeface="Lexend"/>
                <a:ea typeface="Lexend"/>
                <a:cs typeface="Lexend"/>
                <a:sym typeface="Lexend"/>
              </a:defRPr>
            </a:lvl7pPr>
            <a:lvl8pPr marL="3657600" lvl="7" indent="-342900" rtl="0">
              <a:spcBef>
                <a:spcPts val="400"/>
              </a:spcBef>
              <a:spcAft>
                <a:spcPct val="0"/>
              </a:spcAft>
              <a:buSzPts val="1800"/>
              <a:buFont typeface="Lexend"/>
              <a:buChar char="–"/>
              <a:defRPr>
                <a:latin typeface="Lexend"/>
                <a:ea typeface="Lexend"/>
                <a:cs typeface="Lexend"/>
                <a:sym typeface="Lexend"/>
              </a:defRPr>
            </a:lvl8pPr>
            <a:lvl9pPr marL="4114800" lvl="8" indent="-342900" rtl="0">
              <a:spcBef>
                <a:spcPts val="400"/>
              </a:spcBef>
              <a:spcAft>
                <a:spcPts val="200"/>
              </a:spcAft>
              <a:buSzPts val="1800"/>
              <a:buFont typeface="Lexend"/>
              <a:buChar char="–"/>
              <a:defRPr>
                <a:latin typeface="Lexend"/>
                <a:ea typeface="Lexend"/>
                <a:cs typeface="Lexend"/>
                <a:sym typeface="Lexend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0" name="Google Shape;720;p58"/>
          <p:cNvSpPr txBox="1"/>
          <p:nvPr/>
        </p:nvSpPr>
        <p:spPr>
          <a:xfrm>
            <a:off x="324000" y="112500"/>
            <a:ext cx="1316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2000" b="1" dirty="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Starter</a:t>
            </a:r>
            <a:endParaRPr sz="2000" b="1" dirty="0">
              <a:solidFill>
                <a:schemeClr val="dk1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721" name="Google Shape;721;p58"/>
          <p:cNvSpPr txBox="1">
            <a:spLocks noGrp="1"/>
          </p:cNvSpPr>
          <p:nvPr>
            <p:ph type="title"/>
          </p:nvPr>
        </p:nvSpPr>
        <p:spPr>
          <a:xfrm>
            <a:off x="1684800" y="157525"/>
            <a:ext cx="5741400" cy="382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800"/>
              <a:buFont typeface="Lexend"/>
              <a:buNone/>
              <a:defRPr sz="1800" b="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2pPr>
            <a:lvl3pPr lvl="2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3pPr>
            <a:lvl4pPr lvl="3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4pPr>
            <a:lvl5pPr lvl="4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5pPr>
            <a:lvl6pPr lvl="5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6pPr>
            <a:lvl7pPr lvl="6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7pPr>
            <a:lvl8pPr lvl="7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8pPr>
            <a:lvl9pPr lvl="8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197092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.00 Explanation blank - purple ">
  <p:cSld name="LESSON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82;p20">
            <a:extLst>
              <a:ext uri="{FF2B5EF4-FFF2-40B4-BE49-F238E27FC236}">
                <a16:creationId xmlns:a16="http://schemas.microsoft.com/office/drawing/2014/main" id="{491D2F01-89D5-822F-6CC9-184CFBF7F7ED}"/>
              </a:ext>
            </a:extLst>
          </p:cNvPr>
          <p:cNvSpPr/>
          <p:nvPr userDrawn="1"/>
        </p:nvSpPr>
        <p:spPr>
          <a:xfrm>
            <a:off x="0" y="0"/>
            <a:ext cx="9144300" cy="485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pic>
        <p:nvPicPr>
          <p:cNvPr id="3" name="Google Shape;183;p20">
            <a:extLst>
              <a:ext uri="{FF2B5EF4-FFF2-40B4-BE49-F238E27FC236}">
                <a16:creationId xmlns:a16="http://schemas.microsoft.com/office/drawing/2014/main" id="{7DFF7F29-EDC7-E0AD-3119-C5DEDC08F097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rcRect t="1699" b="1709"/>
          <a:stretch>
            <a:fillRect/>
          </a:stretch>
        </p:blipFill>
        <p:spPr>
          <a:xfrm>
            <a:off x="-12" y="481650"/>
            <a:ext cx="9151202" cy="116709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22"/>
          <p:cNvSpPr txBox="1">
            <a:spLocks noGrp="1"/>
          </p:cNvSpPr>
          <p:nvPr>
            <p:ph type="body" idx="1"/>
          </p:nvPr>
        </p:nvSpPr>
        <p:spPr>
          <a:xfrm>
            <a:off x="324000" y="759300"/>
            <a:ext cx="8237700" cy="3020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2200"/>
              <a:buFont typeface="Lexend"/>
              <a:buChar char="●"/>
              <a:defRPr sz="2200">
                <a:latin typeface="+mn-lt"/>
                <a:ea typeface="Lexend"/>
                <a:cs typeface="Lexend"/>
                <a:sym typeface="Lexend"/>
              </a:defRPr>
            </a:lvl1pPr>
            <a:lvl2pPr marL="914400" lvl="1" indent="-368300" rtl="0">
              <a:spcBef>
                <a:spcPts val="1000"/>
              </a:spcBef>
              <a:spcAft>
                <a:spcPct val="0"/>
              </a:spcAft>
              <a:buSzPts val="2200"/>
              <a:buFont typeface="Lexend"/>
              <a:buChar char="–"/>
              <a:defRPr sz="2200">
                <a:latin typeface="Lexend"/>
                <a:ea typeface="Lexend"/>
                <a:cs typeface="Lexend"/>
                <a:sym typeface="Lexend"/>
              </a:defRPr>
            </a:lvl2pPr>
            <a:lvl3pPr marL="1371600" lvl="2" indent="-355600" rtl="0">
              <a:spcBef>
                <a:spcPts val="1000"/>
              </a:spcBef>
              <a:spcAft>
                <a:spcPct val="0"/>
              </a:spcAft>
              <a:buSzPts val="2000"/>
              <a:buFont typeface="Lexend"/>
              <a:buChar char="–"/>
              <a:defRPr>
                <a:latin typeface="Lexend"/>
                <a:ea typeface="Lexend"/>
                <a:cs typeface="Lexend"/>
                <a:sym typeface="Lexend"/>
              </a:defRPr>
            </a:lvl3pPr>
            <a:lvl4pPr marL="1828800" lvl="3" indent="-368300" rtl="0">
              <a:spcBef>
                <a:spcPts val="800"/>
              </a:spcBef>
              <a:spcAft>
                <a:spcPct val="0"/>
              </a:spcAft>
              <a:buSzPts val="2200"/>
              <a:buFont typeface="Lexend"/>
              <a:buChar char="–"/>
              <a:defRPr sz="2200">
                <a:latin typeface="Lexend"/>
                <a:ea typeface="Lexend"/>
                <a:cs typeface="Lexend"/>
                <a:sym typeface="Lexend"/>
              </a:defRPr>
            </a:lvl4pPr>
            <a:lvl5pPr marL="2286000" lvl="4" indent="-342900" rtl="0">
              <a:spcBef>
                <a:spcPts val="800"/>
              </a:spcBef>
              <a:spcAft>
                <a:spcPct val="0"/>
              </a:spcAft>
              <a:buSzPts val="1800"/>
              <a:buFont typeface="Lexend"/>
              <a:buChar char="–"/>
              <a:defRPr>
                <a:latin typeface="Lexend"/>
                <a:ea typeface="Lexend"/>
                <a:cs typeface="Lexend"/>
                <a:sym typeface="Lexend"/>
              </a:defRPr>
            </a:lvl5pPr>
            <a:lvl6pPr marL="2743200" lvl="5" indent="-342900" rtl="0">
              <a:spcBef>
                <a:spcPts val="600"/>
              </a:spcBef>
              <a:spcAft>
                <a:spcPct val="0"/>
              </a:spcAft>
              <a:buSzPts val="1800"/>
              <a:buFont typeface="Lexend"/>
              <a:buChar char="–"/>
              <a:defRPr sz="1800">
                <a:latin typeface="Lexend"/>
                <a:ea typeface="Lexend"/>
                <a:cs typeface="Lexend"/>
                <a:sym typeface="Lexend"/>
              </a:defRPr>
            </a:lvl6pPr>
            <a:lvl7pPr marL="3200400" lvl="6" indent="-342900" rtl="0">
              <a:spcBef>
                <a:spcPts val="600"/>
              </a:spcBef>
              <a:spcAft>
                <a:spcPct val="0"/>
              </a:spcAft>
              <a:buSzPts val="1800"/>
              <a:buFont typeface="Lexend"/>
              <a:buChar char="–"/>
              <a:defRPr>
                <a:latin typeface="Lexend"/>
                <a:ea typeface="Lexend"/>
                <a:cs typeface="Lexend"/>
                <a:sym typeface="Lexend"/>
              </a:defRPr>
            </a:lvl7pPr>
            <a:lvl8pPr marL="3657600" lvl="7" indent="-342900" rtl="0">
              <a:spcBef>
                <a:spcPts val="400"/>
              </a:spcBef>
              <a:spcAft>
                <a:spcPct val="0"/>
              </a:spcAft>
              <a:buSzPts val="1800"/>
              <a:buFont typeface="Lexend"/>
              <a:buChar char="–"/>
              <a:defRPr>
                <a:latin typeface="Lexend"/>
                <a:ea typeface="Lexend"/>
                <a:cs typeface="Lexend"/>
                <a:sym typeface="Lexend"/>
              </a:defRPr>
            </a:lvl8pPr>
            <a:lvl9pPr marL="4114800" lvl="8" indent="-342900" rtl="0">
              <a:spcBef>
                <a:spcPts val="400"/>
              </a:spcBef>
              <a:spcAft>
                <a:spcPts val="200"/>
              </a:spcAft>
              <a:buSzPts val="1800"/>
              <a:buFont typeface="Lexend"/>
              <a:buChar char="–"/>
              <a:defRPr>
                <a:latin typeface="Lexend"/>
                <a:ea typeface="Lexend"/>
                <a:cs typeface="Lexend"/>
                <a:sym typeface="Lexend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2" name="Google Shape;212;p22"/>
          <p:cNvSpPr txBox="1">
            <a:spLocks noGrp="1"/>
          </p:cNvSpPr>
          <p:nvPr>
            <p:ph type="title"/>
          </p:nvPr>
        </p:nvSpPr>
        <p:spPr>
          <a:xfrm>
            <a:off x="324000" y="0"/>
            <a:ext cx="7885200" cy="613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2000"/>
              <a:buFont typeface="Lexend"/>
              <a:buNone/>
              <a:defRPr sz="2000">
                <a:solidFill>
                  <a:schemeClr val="tx1"/>
                </a:solidFill>
                <a:latin typeface="+mj-lt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.01 I do We do - purple">
  <p:cSld name="LESSON 2 COLUMNS"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82;p20">
            <a:extLst>
              <a:ext uri="{FF2B5EF4-FFF2-40B4-BE49-F238E27FC236}">
                <a16:creationId xmlns:a16="http://schemas.microsoft.com/office/drawing/2014/main" id="{85FDE174-905C-4A5B-2DEE-184AAEDEE458}"/>
              </a:ext>
            </a:extLst>
          </p:cNvPr>
          <p:cNvSpPr/>
          <p:nvPr userDrawn="1"/>
        </p:nvSpPr>
        <p:spPr>
          <a:xfrm>
            <a:off x="0" y="0"/>
            <a:ext cx="9144300" cy="485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pic>
        <p:nvPicPr>
          <p:cNvPr id="3" name="Google Shape;183;p20">
            <a:extLst>
              <a:ext uri="{FF2B5EF4-FFF2-40B4-BE49-F238E27FC236}">
                <a16:creationId xmlns:a16="http://schemas.microsoft.com/office/drawing/2014/main" id="{32C3C40B-9474-1065-477D-C51A2D3B275C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rcRect t="1699" b="1709"/>
          <a:stretch>
            <a:fillRect/>
          </a:stretch>
        </p:blipFill>
        <p:spPr>
          <a:xfrm>
            <a:off x="-12" y="481650"/>
            <a:ext cx="9151202" cy="116709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p26"/>
          <p:cNvSpPr txBox="1">
            <a:spLocks noGrp="1"/>
          </p:cNvSpPr>
          <p:nvPr>
            <p:ph type="subTitle" idx="1"/>
          </p:nvPr>
        </p:nvSpPr>
        <p:spPr>
          <a:xfrm>
            <a:off x="337825" y="810000"/>
            <a:ext cx="3982200" cy="4010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>
                <a:latin typeface="+mn-lt"/>
              </a:defRPr>
            </a:lvl1pPr>
            <a:lvl2pPr lvl="1" rtl="0">
              <a:spcBef>
                <a:spcPts val="1000"/>
              </a:spcBef>
              <a:spcAft>
                <a:spcPct val="0"/>
              </a:spcAft>
              <a:buSzPts val="2100"/>
              <a:buNone/>
              <a:defRPr/>
            </a:lvl2pPr>
            <a:lvl3pPr lvl="2" rtl="0">
              <a:spcBef>
                <a:spcPts val="1000"/>
              </a:spcBef>
              <a:spcAft>
                <a:spcPct val="0"/>
              </a:spcAft>
              <a:buSzPts val="2000"/>
              <a:buNone/>
              <a:defRPr/>
            </a:lvl3pPr>
            <a:lvl4pPr lvl="3" rtl="0">
              <a:spcBef>
                <a:spcPts val="800"/>
              </a:spcBef>
              <a:spcAft>
                <a:spcPct val="0"/>
              </a:spcAft>
              <a:buSzPts val="1900"/>
              <a:buNone/>
              <a:defRPr/>
            </a:lvl4pPr>
            <a:lvl5pPr lvl="4" rtl="0">
              <a:spcBef>
                <a:spcPts val="800"/>
              </a:spcBef>
              <a:spcAft>
                <a:spcPct val="0"/>
              </a:spcAft>
              <a:buSzPts val="1800"/>
              <a:buNone/>
              <a:defRPr/>
            </a:lvl5pPr>
            <a:lvl6pPr lvl="5" rtl="0">
              <a:spcBef>
                <a:spcPts val="600"/>
              </a:spcBef>
              <a:spcAft>
                <a:spcPct val="0"/>
              </a:spcAft>
              <a:buSzPts val="1800"/>
              <a:buNone/>
              <a:defRPr/>
            </a:lvl6pPr>
            <a:lvl7pPr lvl="6" rtl="0">
              <a:spcBef>
                <a:spcPts val="600"/>
              </a:spcBef>
              <a:spcAft>
                <a:spcPct val="0"/>
              </a:spcAft>
              <a:buSzPts val="1800"/>
              <a:buNone/>
              <a:defRPr/>
            </a:lvl7pPr>
            <a:lvl8pPr lvl="7" rtl="0">
              <a:spcBef>
                <a:spcPts val="400"/>
              </a:spcBef>
              <a:spcAft>
                <a:spcPct val="0"/>
              </a:spcAft>
              <a:buSzPts val="1800"/>
              <a:buNone/>
              <a:defRPr/>
            </a:lvl8pPr>
            <a:lvl9pPr lvl="8" rtl="0">
              <a:spcBef>
                <a:spcPts val="400"/>
              </a:spcBef>
              <a:spcAft>
                <a:spcPts val="20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241" name="Google Shape;241;p26"/>
          <p:cNvSpPr txBox="1">
            <a:spLocks noGrp="1"/>
          </p:cNvSpPr>
          <p:nvPr>
            <p:ph type="subTitle" idx="2"/>
          </p:nvPr>
        </p:nvSpPr>
        <p:spPr>
          <a:xfrm>
            <a:off x="4824000" y="810000"/>
            <a:ext cx="3982200" cy="4010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>
                <a:latin typeface="+mn-lt"/>
              </a:defRPr>
            </a:lvl1pPr>
            <a:lvl2pPr lvl="1" rtl="0">
              <a:spcBef>
                <a:spcPts val="1000"/>
              </a:spcBef>
              <a:spcAft>
                <a:spcPct val="0"/>
              </a:spcAft>
              <a:buSzPts val="2100"/>
              <a:buNone/>
              <a:defRPr/>
            </a:lvl2pPr>
            <a:lvl3pPr lvl="2" rtl="0">
              <a:spcBef>
                <a:spcPts val="1000"/>
              </a:spcBef>
              <a:spcAft>
                <a:spcPct val="0"/>
              </a:spcAft>
              <a:buSzPts val="2000"/>
              <a:buNone/>
              <a:defRPr/>
            </a:lvl3pPr>
            <a:lvl4pPr lvl="3" rtl="0">
              <a:spcBef>
                <a:spcPts val="800"/>
              </a:spcBef>
              <a:spcAft>
                <a:spcPct val="0"/>
              </a:spcAft>
              <a:buSzPts val="1900"/>
              <a:buNone/>
              <a:defRPr/>
            </a:lvl4pPr>
            <a:lvl5pPr lvl="4" rtl="0">
              <a:spcBef>
                <a:spcPts val="800"/>
              </a:spcBef>
              <a:spcAft>
                <a:spcPct val="0"/>
              </a:spcAft>
              <a:buSzPts val="1800"/>
              <a:buNone/>
              <a:defRPr/>
            </a:lvl5pPr>
            <a:lvl6pPr lvl="5" rtl="0">
              <a:spcBef>
                <a:spcPts val="600"/>
              </a:spcBef>
              <a:spcAft>
                <a:spcPct val="0"/>
              </a:spcAft>
              <a:buSzPts val="1800"/>
              <a:buNone/>
              <a:defRPr/>
            </a:lvl6pPr>
            <a:lvl7pPr lvl="6" rtl="0">
              <a:spcBef>
                <a:spcPts val="600"/>
              </a:spcBef>
              <a:spcAft>
                <a:spcPct val="0"/>
              </a:spcAft>
              <a:buSzPts val="1800"/>
              <a:buNone/>
              <a:defRPr/>
            </a:lvl7pPr>
            <a:lvl8pPr lvl="7" rtl="0">
              <a:spcBef>
                <a:spcPts val="400"/>
              </a:spcBef>
              <a:spcAft>
                <a:spcPct val="0"/>
              </a:spcAft>
              <a:buSzPts val="1800"/>
              <a:buNone/>
              <a:defRPr/>
            </a:lvl8pPr>
            <a:lvl9pPr lvl="8" rtl="0">
              <a:spcBef>
                <a:spcPts val="400"/>
              </a:spcBef>
              <a:spcAft>
                <a:spcPts val="20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242" name="Google Shape;242;p26"/>
          <p:cNvSpPr txBox="1">
            <a:spLocks noGrp="1"/>
          </p:cNvSpPr>
          <p:nvPr>
            <p:ph type="title"/>
          </p:nvPr>
        </p:nvSpPr>
        <p:spPr>
          <a:xfrm>
            <a:off x="324000" y="0"/>
            <a:ext cx="7450500" cy="613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2000"/>
              <a:buFont typeface="Lexend"/>
              <a:buNone/>
              <a:defRPr sz="2000">
                <a:solidFill>
                  <a:schemeClr val="tx1"/>
                </a:solidFill>
                <a:latin typeface="+mj-lt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.02 CfU true/false justify - purple">
  <p:cSld name="LESSON TRUE OR FALSE"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82;p20">
            <a:extLst>
              <a:ext uri="{FF2B5EF4-FFF2-40B4-BE49-F238E27FC236}">
                <a16:creationId xmlns:a16="http://schemas.microsoft.com/office/drawing/2014/main" id="{6E28682D-E8FE-B24B-6D99-63CB461C11BF}"/>
              </a:ext>
            </a:extLst>
          </p:cNvPr>
          <p:cNvSpPr/>
          <p:nvPr userDrawn="1"/>
        </p:nvSpPr>
        <p:spPr>
          <a:xfrm>
            <a:off x="0" y="0"/>
            <a:ext cx="9144300" cy="485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" name="Google Shape;183;p20">
            <a:extLst>
              <a:ext uri="{FF2B5EF4-FFF2-40B4-BE49-F238E27FC236}">
                <a16:creationId xmlns:a16="http://schemas.microsoft.com/office/drawing/2014/main" id="{C8D2B878-C8C4-58CA-5E30-90B2E06E9F0E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rcRect t="1699" b="1709"/>
          <a:stretch>
            <a:fillRect/>
          </a:stretch>
        </p:blipFill>
        <p:spPr>
          <a:xfrm>
            <a:off x="-12" y="481650"/>
            <a:ext cx="9151202" cy="11670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29763" y="1780516"/>
            <a:ext cx="457425" cy="457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23988" y="1780516"/>
            <a:ext cx="457425" cy="457425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p30"/>
          <p:cNvSpPr txBox="1"/>
          <p:nvPr/>
        </p:nvSpPr>
        <p:spPr>
          <a:xfrm>
            <a:off x="3025325" y="1839875"/>
            <a:ext cx="1289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2200" b="1">
                <a:solidFill>
                  <a:schemeClr val="tx1"/>
                </a:solidFill>
                <a:latin typeface="+mn-lt"/>
                <a:ea typeface="Lexend"/>
                <a:cs typeface="Lexend"/>
                <a:sym typeface="Lexend"/>
              </a:rPr>
              <a:t>True</a:t>
            </a:r>
            <a:endParaRPr sz="2200" b="1">
              <a:solidFill>
                <a:schemeClr val="tx1"/>
              </a:solidFill>
              <a:latin typeface="+mn-lt"/>
              <a:ea typeface="Lexend"/>
              <a:cs typeface="Lexend"/>
              <a:sym typeface="Lexend"/>
            </a:endParaRPr>
          </a:p>
        </p:txBody>
      </p:sp>
      <p:sp>
        <p:nvSpPr>
          <p:cNvPr id="294" name="Google Shape;294;p30"/>
          <p:cNvSpPr txBox="1"/>
          <p:nvPr/>
        </p:nvSpPr>
        <p:spPr>
          <a:xfrm>
            <a:off x="5431100" y="1817150"/>
            <a:ext cx="1060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2200" b="1">
                <a:solidFill>
                  <a:schemeClr val="tx1"/>
                </a:solidFill>
                <a:latin typeface="+mn-lt"/>
                <a:ea typeface="Lexend"/>
                <a:cs typeface="Lexend"/>
                <a:sym typeface="Lexend"/>
              </a:rPr>
              <a:t>False</a:t>
            </a:r>
            <a:endParaRPr sz="2200" b="1">
              <a:solidFill>
                <a:schemeClr val="tx1"/>
              </a:solidFill>
              <a:latin typeface="+mn-lt"/>
              <a:ea typeface="Lexend"/>
              <a:cs typeface="Lexend"/>
              <a:sym typeface="Lexend"/>
            </a:endParaRPr>
          </a:p>
        </p:txBody>
      </p:sp>
      <p:sp>
        <p:nvSpPr>
          <p:cNvPr id="295" name="Google Shape;295;p30"/>
          <p:cNvSpPr txBox="1"/>
          <p:nvPr/>
        </p:nvSpPr>
        <p:spPr>
          <a:xfrm>
            <a:off x="324000" y="2623800"/>
            <a:ext cx="3968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2200" b="1">
                <a:solidFill>
                  <a:schemeClr val="tx1"/>
                </a:solidFill>
                <a:latin typeface="+mn-lt"/>
                <a:ea typeface="Lexend"/>
                <a:cs typeface="Lexend"/>
                <a:sym typeface="Lexend"/>
              </a:rPr>
              <a:t>Justify your answer</a:t>
            </a:r>
            <a:endParaRPr sz="2200" b="1">
              <a:solidFill>
                <a:schemeClr val="tx1"/>
              </a:solidFill>
              <a:latin typeface="+mn-lt"/>
              <a:ea typeface="Lexend"/>
              <a:cs typeface="Lexend"/>
              <a:sym typeface="Lexend"/>
            </a:endParaRPr>
          </a:p>
        </p:txBody>
      </p:sp>
      <p:sp>
        <p:nvSpPr>
          <p:cNvPr id="296" name="Google Shape;296;p30"/>
          <p:cNvSpPr txBox="1">
            <a:spLocks noGrp="1"/>
          </p:cNvSpPr>
          <p:nvPr>
            <p:ph type="subTitle" idx="1"/>
          </p:nvPr>
        </p:nvSpPr>
        <p:spPr>
          <a:xfrm>
            <a:off x="980575" y="3196113"/>
            <a:ext cx="7452600" cy="730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2200"/>
              <a:buFont typeface="Lexend"/>
              <a:buNone/>
              <a:defRPr sz="2200">
                <a:solidFill>
                  <a:schemeClr val="tx1"/>
                </a:solidFill>
                <a:latin typeface="+mn-lt"/>
                <a:ea typeface="Lexend"/>
                <a:cs typeface="Lexend"/>
                <a:sym typeface="Lexend"/>
              </a:defRPr>
            </a:lvl1pPr>
            <a:lvl2pPr lvl="1" rtl="0">
              <a:spcBef>
                <a:spcPts val="1000"/>
              </a:spcBef>
              <a:spcAft>
                <a:spcPct val="0"/>
              </a:spcAft>
              <a:buSzPts val="2100"/>
              <a:buNone/>
              <a:defRPr/>
            </a:lvl2pPr>
            <a:lvl3pPr lvl="2" rtl="0">
              <a:spcBef>
                <a:spcPts val="1000"/>
              </a:spcBef>
              <a:spcAft>
                <a:spcPct val="0"/>
              </a:spcAft>
              <a:buSzPts val="2000"/>
              <a:buNone/>
              <a:defRPr/>
            </a:lvl3pPr>
            <a:lvl4pPr lvl="3" rtl="0">
              <a:spcBef>
                <a:spcPts val="800"/>
              </a:spcBef>
              <a:spcAft>
                <a:spcPct val="0"/>
              </a:spcAft>
              <a:buSzPts val="1900"/>
              <a:buNone/>
              <a:defRPr/>
            </a:lvl4pPr>
            <a:lvl5pPr lvl="4" rtl="0">
              <a:spcBef>
                <a:spcPts val="800"/>
              </a:spcBef>
              <a:spcAft>
                <a:spcPct val="0"/>
              </a:spcAft>
              <a:buSzPts val="1800"/>
              <a:buNone/>
              <a:defRPr/>
            </a:lvl5pPr>
            <a:lvl6pPr lvl="5" rtl="0">
              <a:spcBef>
                <a:spcPts val="600"/>
              </a:spcBef>
              <a:spcAft>
                <a:spcPct val="0"/>
              </a:spcAft>
              <a:buSzPts val="1800"/>
              <a:buNone/>
              <a:defRPr/>
            </a:lvl6pPr>
            <a:lvl7pPr lvl="6" rtl="0">
              <a:spcBef>
                <a:spcPts val="600"/>
              </a:spcBef>
              <a:spcAft>
                <a:spcPct val="0"/>
              </a:spcAft>
              <a:buSzPts val="1800"/>
              <a:buNone/>
              <a:defRPr/>
            </a:lvl7pPr>
            <a:lvl8pPr lvl="7" rtl="0">
              <a:spcBef>
                <a:spcPts val="400"/>
              </a:spcBef>
              <a:spcAft>
                <a:spcPct val="0"/>
              </a:spcAft>
              <a:buSzPts val="1800"/>
              <a:buNone/>
              <a:defRPr/>
            </a:lvl8pPr>
            <a:lvl9pPr lvl="8" rtl="0">
              <a:spcBef>
                <a:spcPts val="400"/>
              </a:spcBef>
              <a:spcAft>
                <a:spcPts val="20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97" name="Google Shape;297;p30"/>
          <p:cNvSpPr txBox="1">
            <a:spLocks noGrp="1"/>
          </p:cNvSpPr>
          <p:nvPr>
            <p:ph type="subTitle" idx="2"/>
          </p:nvPr>
        </p:nvSpPr>
        <p:spPr>
          <a:xfrm>
            <a:off x="324000" y="1080000"/>
            <a:ext cx="6722400" cy="250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2200"/>
              <a:buFont typeface="Lexend"/>
              <a:buNone/>
              <a:defRPr sz="2200">
                <a:solidFill>
                  <a:schemeClr val="tx1"/>
                </a:solidFill>
                <a:latin typeface="+mn-lt"/>
                <a:ea typeface="Lexend"/>
                <a:cs typeface="Lexend"/>
                <a:sym typeface="Lexend"/>
              </a:defRPr>
            </a:lvl1pPr>
            <a:lvl2pPr lvl="1" rtl="0">
              <a:spcBef>
                <a:spcPts val="1000"/>
              </a:spcBef>
              <a:spcAft>
                <a:spcPct val="0"/>
              </a:spcAft>
              <a:buSzPts val="2100"/>
              <a:buNone/>
              <a:defRPr/>
            </a:lvl2pPr>
            <a:lvl3pPr lvl="2" rtl="0">
              <a:spcBef>
                <a:spcPts val="1000"/>
              </a:spcBef>
              <a:spcAft>
                <a:spcPct val="0"/>
              </a:spcAft>
              <a:buSzPts val="2000"/>
              <a:buNone/>
              <a:defRPr/>
            </a:lvl3pPr>
            <a:lvl4pPr lvl="3" rtl="0">
              <a:spcBef>
                <a:spcPts val="800"/>
              </a:spcBef>
              <a:spcAft>
                <a:spcPct val="0"/>
              </a:spcAft>
              <a:buSzPts val="1900"/>
              <a:buNone/>
              <a:defRPr/>
            </a:lvl4pPr>
            <a:lvl5pPr lvl="4" rtl="0">
              <a:spcBef>
                <a:spcPts val="800"/>
              </a:spcBef>
              <a:spcAft>
                <a:spcPct val="0"/>
              </a:spcAft>
              <a:buSzPts val="1800"/>
              <a:buNone/>
              <a:defRPr/>
            </a:lvl5pPr>
            <a:lvl6pPr lvl="5" rtl="0">
              <a:spcBef>
                <a:spcPts val="600"/>
              </a:spcBef>
              <a:spcAft>
                <a:spcPct val="0"/>
              </a:spcAft>
              <a:buSzPts val="1800"/>
              <a:buNone/>
              <a:defRPr/>
            </a:lvl6pPr>
            <a:lvl7pPr lvl="6" rtl="0">
              <a:spcBef>
                <a:spcPts val="600"/>
              </a:spcBef>
              <a:spcAft>
                <a:spcPct val="0"/>
              </a:spcAft>
              <a:buSzPts val="1800"/>
              <a:buNone/>
              <a:defRPr/>
            </a:lvl7pPr>
            <a:lvl8pPr lvl="7" rtl="0">
              <a:spcBef>
                <a:spcPts val="400"/>
              </a:spcBef>
              <a:spcAft>
                <a:spcPct val="0"/>
              </a:spcAft>
              <a:buSzPts val="1800"/>
              <a:buNone/>
              <a:defRPr/>
            </a:lvl8pPr>
            <a:lvl9pPr lvl="8" rtl="0">
              <a:spcBef>
                <a:spcPts val="400"/>
              </a:spcBef>
              <a:spcAft>
                <a:spcPts val="20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98" name="Google Shape;298;p30"/>
          <p:cNvSpPr txBox="1"/>
          <p:nvPr/>
        </p:nvSpPr>
        <p:spPr>
          <a:xfrm>
            <a:off x="324000" y="660750"/>
            <a:ext cx="2189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2200" b="1">
                <a:solidFill>
                  <a:schemeClr val="tx1"/>
                </a:solidFill>
                <a:latin typeface="+mn-lt"/>
                <a:ea typeface="Lexend"/>
                <a:cs typeface="Lexend"/>
                <a:sym typeface="Lexend"/>
              </a:rPr>
              <a:t>True or false?</a:t>
            </a:r>
            <a:r>
              <a:rPr lang="en-GB" sz="2400">
                <a:solidFill>
                  <a:schemeClr val="tx1"/>
                </a:solidFill>
                <a:latin typeface="+mn-lt"/>
                <a:ea typeface="ABeeZee"/>
                <a:cs typeface="ABeeZee"/>
                <a:sym typeface="ABeeZee"/>
              </a:rPr>
              <a:t> </a:t>
            </a:r>
            <a:endParaRPr sz="2400">
              <a:solidFill>
                <a:schemeClr val="tx1"/>
              </a:solidFill>
              <a:latin typeface="+mn-lt"/>
              <a:ea typeface="ABeeZee"/>
              <a:cs typeface="ABeeZee"/>
              <a:sym typeface="ABeeZee"/>
            </a:endParaRPr>
          </a:p>
        </p:txBody>
      </p:sp>
      <p:sp>
        <p:nvSpPr>
          <p:cNvPr id="299" name="Google Shape;299;p30"/>
          <p:cNvSpPr txBox="1">
            <a:spLocks noGrp="1"/>
          </p:cNvSpPr>
          <p:nvPr>
            <p:ph type="subTitle" idx="3"/>
          </p:nvPr>
        </p:nvSpPr>
        <p:spPr>
          <a:xfrm>
            <a:off x="980575" y="4040345"/>
            <a:ext cx="7452600" cy="730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2200"/>
              <a:buFont typeface="Lexend"/>
              <a:buNone/>
              <a:defRPr sz="2200">
                <a:solidFill>
                  <a:schemeClr val="tx1"/>
                </a:solidFill>
                <a:latin typeface="+mn-lt"/>
                <a:ea typeface="Lexend"/>
                <a:cs typeface="Lexend"/>
                <a:sym typeface="Lexend"/>
              </a:defRPr>
            </a:lvl1pPr>
            <a:lvl2pPr lvl="1" rtl="0">
              <a:spcBef>
                <a:spcPts val="1000"/>
              </a:spcBef>
              <a:spcAft>
                <a:spcPct val="0"/>
              </a:spcAft>
              <a:buSzPts val="2100"/>
              <a:buNone/>
              <a:defRPr/>
            </a:lvl2pPr>
            <a:lvl3pPr lvl="2" rtl="0">
              <a:spcBef>
                <a:spcPts val="1000"/>
              </a:spcBef>
              <a:spcAft>
                <a:spcPct val="0"/>
              </a:spcAft>
              <a:buSzPts val="2000"/>
              <a:buNone/>
              <a:defRPr/>
            </a:lvl3pPr>
            <a:lvl4pPr lvl="3" rtl="0">
              <a:spcBef>
                <a:spcPts val="800"/>
              </a:spcBef>
              <a:spcAft>
                <a:spcPct val="0"/>
              </a:spcAft>
              <a:buSzPts val="1900"/>
              <a:buNone/>
              <a:defRPr/>
            </a:lvl4pPr>
            <a:lvl5pPr lvl="4" rtl="0">
              <a:spcBef>
                <a:spcPts val="800"/>
              </a:spcBef>
              <a:spcAft>
                <a:spcPct val="0"/>
              </a:spcAft>
              <a:buSzPts val="1800"/>
              <a:buNone/>
              <a:defRPr/>
            </a:lvl5pPr>
            <a:lvl6pPr lvl="5" rtl="0">
              <a:spcBef>
                <a:spcPts val="600"/>
              </a:spcBef>
              <a:spcAft>
                <a:spcPct val="0"/>
              </a:spcAft>
              <a:buSzPts val="1800"/>
              <a:buNone/>
              <a:defRPr/>
            </a:lvl6pPr>
            <a:lvl7pPr lvl="6" rtl="0">
              <a:spcBef>
                <a:spcPts val="600"/>
              </a:spcBef>
              <a:spcAft>
                <a:spcPct val="0"/>
              </a:spcAft>
              <a:buSzPts val="1800"/>
              <a:buNone/>
              <a:defRPr/>
            </a:lvl7pPr>
            <a:lvl8pPr lvl="7" rtl="0">
              <a:spcBef>
                <a:spcPts val="400"/>
              </a:spcBef>
              <a:spcAft>
                <a:spcPct val="0"/>
              </a:spcAft>
              <a:buSzPts val="1800"/>
              <a:buNone/>
              <a:defRPr/>
            </a:lvl8pPr>
            <a:lvl9pPr lvl="8" rtl="0">
              <a:spcBef>
                <a:spcPts val="400"/>
              </a:spcBef>
              <a:spcAft>
                <a:spcPts val="20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00" name="Google Shape;300;p30"/>
          <p:cNvSpPr txBox="1"/>
          <p:nvPr/>
        </p:nvSpPr>
        <p:spPr>
          <a:xfrm>
            <a:off x="2454488" y="1870613"/>
            <a:ext cx="4080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800" b="1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Lexend"/>
                <a:cs typeface="Lexend"/>
                <a:sym typeface="Lexend"/>
              </a:rPr>
              <a:t>T</a:t>
            </a:r>
            <a:endParaRPr sz="1800" b="1">
              <a:solidFill>
                <a:schemeClr val="accent1">
                  <a:lumMod val="20000"/>
                  <a:lumOff val="80000"/>
                </a:schemeClr>
              </a:solidFill>
              <a:latin typeface="+mn-lt"/>
              <a:ea typeface="Lexend"/>
              <a:cs typeface="Lexend"/>
              <a:sym typeface="Lexend"/>
            </a:endParaRPr>
          </a:p>
        </p:txBody>
      </p:sp>
      <p:sp>
        <p:nvSpPr>
          <p:cNvPr id="301" name="Google Shape;301;p30"/>
          <p:cNvSpPr txBox="1"/>
          <p:nvPr/>
        </p:nvSpPr>
        <p:spPr>
          <a:xfrm>
            <a:off x="4848713" y="1870613"/>
            <a:ext cx="4080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Lexend"/>
                <a:cs typeface="Lexend"/>
                <a:sym typeface="Lexend"/>
              </a:rPr>
              <a:t>F</a:t>
            </a:r>
            <a:endParaRPr sz="18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ea typeface="Lexend"/>
              <a:cs typeface="Lexend"/>
              <a:sym typeface="Lexend"/>
            </a:endParaRPr>
          </a:p>
        </p:txBody>
      </p:sp>
      <p:sp>
        <p:nvSpPr>
          <p:cNvPr id="304" name="Google Shape;304;p30"/>
          <p:cNvSpPr txBox="1">
            <a:spLocks noGrp="1"/>
          </p:cNvSpPr>
          <p:nvPr>
            <p:ph type="title"/>
          </p:nvPr>
        </p:nvSpPr>
        <p:spPr>
          <a:xfrm>
            <a:off x="324000" y="0"/>
            <a:ext cx="7885200" cy="613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2000"/>
              <a:buFont typeface="Lexend"/>
              <a:buNone/>
              <a:defRPr sz="2000">
                <a:solidFill>
                  <a:schemeClr val="tx1"/>
                </a:solidFill>
                <a:latin typeface="+mj-lt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grpSp>
        <p:nvGrpSpPr>
          <p:cNvPr id="305" name="Google Shape;305;p30"/>
          <p:cNvGrpSpPr/>
          <p:nvPr/>
        </p:nvGrpSpPr>
        <p:grpSpPr>
          <a:xfrm>
            <a:off x="324128" y="3139463"/>
            <a:ext cx="457200" cy="457200"/>
            <a:chOff x="1020916" y="1442088"/>
            <a:chExt cx="457200" cy="457200"/>
          </a:xfrm>
        </p:grpSpPr>
        <p:pic>
          <p:nvPicPr>
            <p:cNvPr id="306" name="Google Shape;306;p30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020916" y="1442088"/>
              <a:ext cx="457200" cy="457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7" name="Google Shape;307;p30"/>
            <p:cNvSpPr txBox="1"/>
            <p:nvPr/>
          </p:nvSpPr>
          <p:spPr>
            <a:xfrm>
              <a:off x="1045528" y="1526400"/>
              <a:ext cx="4080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GB" sz="1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ea typeface="Lexend"/>
                  <a:cs typeface="Lexend"/>
                  <a:sym typeface="Lexend"/>
                </a:rPr>
                <a:t>a</a:t>
              </a:r>
              <a:endParaRPr sz="1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Lexend"/>
                <a:cs typeface="Lexend"/>
                <a:sym typeface="Lexend"/>
              </a:endParaRPr>
            </a:p>
          </p:txBody>
        </p:sp>
      </p:grpSp>
      <p:grpSp>
        <p:nvGrpSpPr>
          <p:cNvPr id="308" name="Google Shape;308;p30"/>
          <p:cNvGrpSpPr/>
          <p:nvPr/>
        </p:nvGrpSpPr>
        <p:grpSpPr>
          <a:xfrm>
            <a:off x="324128" y="3987825"/>
            <a:ext cx="457200" cy="457200"/>
            <a:chOff x="1020916" y="1442088"/>
            <a:chExt cx="457200" cy="457200"/>
          </a:xfrm>
        </p:grpSpPr>
        <p:pic>
          <p:nvPicPr>
            <p:cNvPr id="309" name="Google Shape;309;p30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020916" y="1442088"/>
              <a:ext cx="457200" cy="457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0" name="Google Shape;310;p30"/>
            <p:cNvSpPr txBox="1"/>
            <p:nvPr/>
          </p:nvSpPr>
          <p:spPr>
            <a:xfrm>
              <a:off x="1045528" y="1526400"/>
              <a:ext cx="4080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GB" sz="1800" b="1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ea typeface="Lexend"/>
                  <a:cs typeface="Lexend"/>
                  <a:sym typeface="Lexend"/>
                </a:rPr>
                <a:t>b</a:t>
              </a:r>
              <a:endParaRPr sz="1800" b="1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Lexend"/>
                <a:cs typeface="Lexend"/>
                <a:sym typeface="Lexend"/>
              </a:endParaRPr>
            </a:p>
          </p:txBody>
        </p:sp>
      </p:grp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20000"/>
                <a:lumOff val="80000"/>
              </a:schemeClr>
            </a:gs>
            <a:gs pos="72000">
              <a:schemeClr val="accent1">
                <a:lumMod val="20000"/>
                <a:lumOff val="80000"/>
              </a:schemeClr>
            </a:gs>
            <a:gs pos="26000">
              <a:schemeClr val="accent1">
                <a:lumMod val="20000"/>
                <a:lumOff val="8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9000" y="73800"/>
            <a:ext cx="6600600" cy="8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200"/>
              <a:buFont typeface="Lexend"/>
              <a:buNone/>
              <a:defRPr sz="2200" b="1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 Medium"/>
              <a:buNone/>
              <a:defRPr sz="2800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2pPr>
            <a:lvl3pPr lvl="2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 Medium"/>
              <a:buNone/>
              <a:defRPr sz="2800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3pPr>
            <a:lvl4pPr lvl="3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 Medium"/>
              <a:buNone/>
              <a:defRPr sz="2800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4pPr>
            <a:lvl5pPr lvl="4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 Medium"/>
              <a:buNone/>
              <a:defRPr sz="2800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5pPr>
            <a:lvl6pPr lvl="5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 Medium"/>
              <a:buNone/>
              <a:defRPr sz="2800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6pPr>
            <a:lvl7pPr lvl="6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 Medium"/>
              <a:buNone/>
              <a:defRPr sz="2800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7pPr>
            <a:lvl8pPr lvl="7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 Medium"/>
              <a:buNone/>
              <a:defRPr sz="2800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8pPr>
            <a:lvl9pPr lvl="8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 Medium"/>
              <a:buNone/>
              <a:defRPr sz="2800">
                <a:solidFill>
                  <a:schemeClr val="dk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9000" y="523400"/>
            <a:ext cx="8226000" cy="315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200"/>
              <a:buFont typeface="Lexend"/>
              <a:buChar char="●"/>
              <a:defRPr sz="2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marL="914400" lvl="1" indent="-361950" rtl="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Clr>
                <a:schemeClr val="dk1"/>
              </a:buClr>
              <a:buSzPts val="2100"/>
              <a:buFont typeface="Lexend"/>
              <a:buChar char="–"/>
              <a:defRPr sz="21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marL="1371600" lvl="2" indent="-355600" rtl="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Clr>
                <a:schemeClr val="dk1"/>
              </a:buClr>
              <a:buSzPts val="2000"/>
              <a:buFont typeface="Lexend"/>
              <a:buChar char="–"/>
              <a:defRPr sz="20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marL="1828800" lvl="3" indent="-349250" rtl="0">
              <a:lnSpc>
                <a:spcPct val="130000"/>
              </a:lnSpc>
              <a:spcBef>
                <a:spcPts val="800"/>
              </a:spcBef>
              <a:spcAft>
                <a:spcPct val="0"/>
              </a:spcAft>
              <a:buClr>
                <a:schemeClr val="dk1"/>
              </a:buClr>
              <a:buSzPts val="1900"/>
              <a:buFont typeface="Lexend"/>
              <a:buChar char="–"/>
              <a:defRPr sz="19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marL="2286000" lvl="4" indent="-342900" rtl="0">
              <a:lnSpc>
                <a:spcPct val="130000"/>
              </a:lnSpc>
              <a:spcBef>
                <a:spcPts val="8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Lexend"/>
              <a:buChar char="–"/>
              <a:defRPr sz="18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marL="2743200" lvl="5" indent="-342900" rtl="0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Lexend"/>
              <a:buChar char="–"/>
              <a:defRPr sz="18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marL="3200400" lvl="6" indent="-342900" rtl="0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Lexend"/>
              <a:buChar char="–"/>
              <a:defRPr sz="18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marL="3657600" lvl="7" indent="-342900" rtl="0">
              <a:lnSpc>
                <a:spcPct val="130000"/>
              </a:lnSpc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Lexend"/>
              <a:buChar char="–"/>
              <a:defRPr sz="18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marL="4114800" lvl="8" indent="-342900" rtl="0">
              <a:lnSpc>
                <a:spcPct val="130000"/>
              </a:lnSpc>
              <a:spcBef>
                <a:spcPts val="400"/>
              </a:spcBef>
              <a:spcAft>
                <a:spcPts val="200"/>
              </a:spcAft>
              <a:buClr>
                <a:schemeClr val="dk1"/>
              </a:buClr>
              <a:buSzPts val="1800"/>
              <a:buFont typeface="Kalam"/>
              <a:buChar char="–"/>
              <a:defRPr sz="1800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defRPr>
            </a:lvl9pPr>
          </a:lstStyle>
          <a:p>
            <a:endParaRPr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FA349EC-15CF-FE58-9A0D-EF964DD63F4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8588474" y="4587974"/>
            <a:ext cx="555526" cy="555526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705" r:id="rId1"/>
    <p:sldLayoutId id="2147483668" r:id="rId2"/>
    <p:sldLayoutId id="2147483672" r:id="rId3"/>
    <p:sldLayoutId id="2147483676" r:id="rId4"/>
  </p:sldLayoutIdLst>
  <p:transition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j-lt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04">
          <p15:clr>
            <a:schemeClr val="dk2"/>
          </p15:clr>
        </p15:guide>
        <p15:guide id="2" pos="1819">
          <p15:clr>
            <a:srgbClr val="0000FF"/>
          </p15:clr>
        </p15:guide>
        <p15:guide id="3" orient="horz" pos="340">
          <p15:clr>
            <a:srgbClr val="222222"/>
          </p15:clr>
        </p15:guide>
        <p15:guide id="4" pos="2123">
          <p15:clr>
            <a:srgbClr val="0000FF"/>
          </p15:clr>
        </p15:guide>
        <p15:guide id="5" pos="2880">
          <p15:clr>
            <a:srgbClr val="EA4335"/>
          </p15:clr>
        </p15:guide>
        <p15:guide id="6" pos="3637">
          <p15:clr>
            <a:srgbClr val="0000FF"/>
          </p15:clr>
        </p15:guide>
        <p15:guide id="7" pos="3941">
          <p15:clr>
            <a:srgbClr val="0000FF"/>
          </p15:clr>
        </p15:guide>
        <p15:guide id="8" pos="5556">
          <p15:clr>
            <a:srgbClr val="222222"/>
          </p15:clr>
        </p15:guide>
        <p15:guide id="9" pos="1061">
          <p15:clr>
            <a:srgbClr val="9AA0A6"/>
          </p15:clr>
        </p15:guide>
        <p15:guide id="10" pos="4699">
          <p15:clr>
            <a:srgbClr val="9AA0A6"/>
          </p15:clr>
        </p15:guide>
        <p15:guide id="11" orient="horz" pos="680">
          <p15:clr>
            <a:srgbClr val="B7B7B7"/>
          </p15:clr>
        </p15:guide>
        <p15:guide id="12" orient="horz" pos="1020">
          <p15:clr>
            <a:srgbClr val="B7B7B7"/>
          </p15:clr>
        </p15:guide>
        <p15:guide id="13" orient="horz" pos="1361">
          <p15:clr>
            <a:srgbClr val="B7B7B7"/>
          </p15:clr>
        </p15:guide>
        <p15:guide id="14" orient="horz" pos="1701">
          <p15:clr>
            <a:srgbClr val="B7B7B7"/>
          </p15:clr>
        </p15:guide>
        <p15:guide id="15" orient="horz" pos="2041">
          <p15:clr>
            <a:srgbClr val="B7B7B7"/>
          </p15:clr>
        </p15:guide>
        <p15:guide id="16" orient="horz" pos="2381">
          <p15:clr>
            <a:srgbClr val="B7B7B7"/>
          </p15:clr>
        </p15:guide>
        <p15:guide id="17" orient="horz" pos="3036">
          <p15:clr>
            <a:srgbClr val="000000"/>
          </p15:clr>
        </p15:guide>
        <p15:guide id="18" pos="2721">
          <p15:clr>
            <a:schemeClr val="dk1"/>
          </p15:clr>
        </p15:guide>
        <p15:guide id="19" pos="3039">
          <p15:clr>
            <a:schemeClr val="dk1"/>
          </p15:clr>
        </p15:guide>
        <p15:guide id="20" orient="horz" pos="510">
          <p15:clr>
            <a:srgbClr val="B7B7B7"/>
          </p15:clr>
        </p15:guide>
        <p15:guide id="21" orient="horz" pos="1620">
          <p15:clr>
            <a:srgbClr val="EA4335"/>
          </p15:clr>
        </p15:guide>
        <p15:guide id="22" orient="horz" pos="2721">
          <p15:clr>
            <a:srgbClr val="B7B7B7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713A99-4110-FDB9-FE29-42FE436FE1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BA27C4A-6C27-BB29-C4E3-BCB09CACF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Adaptive Teaching strategies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0C4A658-C211-9EAB-B62C-8175179C9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06596" y="2265000"/>
            <a:ext cx="4320008" cy="613500"/>
          </a:xfrm>
        </p:spPr>
        <p:txBody>
          <a:bodyPr/>
          <a:lstStyle/>
          <a:p>
            <a:pPr marL="88900" indent="0">
              <a:buNone/>
            </a:pPr>
            <a:r>
              <a:rPr lang="en-GB" sz="2000" b="1" u="sng" dirty="0"/>
              <a:t>Teaching, learning and assessment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D5747B-C454-67D6-542D-127D772580BE}"/>
              </a:ext>
            </a:extLst>
          </p:cNvPr>
          <p:cNvSpPr txBox="1"/>
          <p:nvPr/>
        </p:nvSpPr>
        <p:spPr>
          <a:xfrm>
            <a:off x="119398" y="531309"/>
            <a:ext cx="366051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Prior to the lesson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Know your pupils.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Identify potential barriers to learning and how to address them through effective planning.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Anticipate common misconceptions.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Have high expectations for all during planning.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Plan to deploy teaching assistants effectively.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Pre-teach pupils- if required.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Plan tiered vocabulary to use.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8A3C9D-B731-1B28-0F13-614FA555E4C9}"/>
              </a:ext>
            </a:extLst>
          </p:cNvPr>
          <p:cNvSpPr txBox="1"/>
          <p:nvPr/>
        </p:nvSpPr>
        <p:spPr>
          <a:xfrm>
            <a:off x="6478967" y="1995552"/>
            <a:ext cx="264787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Inclusive 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Flexible grouping based on specific needs.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High expectations for all during teaching.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Same high-quality tasks with varied scaffolding. This helps to ensure all pupils access challenging content.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84D041E-DB45-82BF-9486-99CD33FED547}"/>
              </a:ext>
            </a:extLst>
          </p:cNvPr>
          <p:cNvSpPr txBox="1"/>
          <p:nvPr/>
        </p:nvSpPr>
        <p:spPr>
          <a:xfrm>
            <a:off x="45107" y="3210584"/>
            <a:ext cx="5256373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u="sng" dirty="0"/>
              <a:t>Dynamic and responsive teaching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In-the-moment adjustments, responding to pupils’ learning needs - changing the pitch or the pace, flexing your language, mini-interventions to address common misunderstanding.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Use strategic questions to probe further and provide stretch.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Learning environment is flexible and evolving. Use learning walls, visual prompts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FD57B0E-0850-0DFF-F0BF-56E879881ECD}"/>
              </a:ext>
            </a:extLst>
          </p:cNvPr>
          <p:cNvSpPr txBox="1"/>
          <p:nvPr/>
        </p:nvSpPr>
        <p:spPr>
          <a:xfrm>
            <a:off x="4297986" y="202433"/>
            <a:ext cx="483928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u="sng" dirty="0"/>
              <a:t>Efficient assessment techniques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Formative assessment- exit tickets, mini-whiteboards, and digital tools that provide real-time data to address assessment concerns.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Ask for peer feedback relating to the success criteria of the task.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Prior learning- Cold tasks.  Post learning - Hot tasks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Assessment weeks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Analyse baseline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E98FA10-1AB4-08A6-66AA-D62C150AD4AB}"/>
              </a:ext>
            </a:extLst>
          </p:cNvPr>
          <p:cNvSpPr txBox="1"/>
          <p:nvPr/>
        </p:nvSpPr>
        <p:spPr>
          <a:xfrm>
            <a:off x="4809417" y="3729781"/>
            <a:ext cx="381642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Understanding of meta-cognition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Flashbacks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Catch-up and keep up – overlearning.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Clear, uncluttered visuals.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Clear, measurable learning objectives.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Learning chunked ‘I do, we do, you do’ and ‘first, now, next’ approaches.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2B74CFA-922E-79CE-3B28-DEE5E1B825D7}"/>
              </a:ext>
            </a:extLst>
          </p:cNvPr>
          <p:cNvCxnSpPr/>
          <p:nvPr/>
        </p:nvCxnSpPr>
        <p:spPr>
          <a:xfrm>
            <a:off x="5634516" y="2921162"/>
            <a:ext cx="792088" cy="30650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D8C0144-9883-9DE3-C1BE-3E76D5AB2BDA}"/>
              </a:ext>
            </a:extLst>
          </p:cNvPr>
          <p:cNvCxnSpPr/>
          <p:nvPr/>
        </p:nvCxnSpPr>
        <p:spPr>
          <a:xfrm>
            <a:off x="4939157" y="2939481"/>
            <a:ext cx="362323" cy="7293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CCB44262-EFCE-E850-8BFC-ED1E9D066ED9}"/>
              </a:ext>
            </a:extLst>
          </p:cNvPr>
          <p:cNvCxnSpPr>
            <a:cxnSpLocks/>
          </p:cNvCxnSpPr>
          <p:nvPr/>
        </p:nvCxnSpPr>
        <p:spPr>
          <a:xfrm flipH="1">
            <a:off x="3113502" y="2725300"/>
            <a:ext cx="432048" cy="5132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B85CFC0-ADA4-A0E6-5D17-C914C5418F43}"/>
              </a:ext>
            </a:extLst>
          </p:cNvPr>
          <p:cNvCxnSpPr>
            <a:cxnSpLocks/>
          </p:cNvCxnSpPr>
          <p:nvPr/>
        </p:nvCxnSpPr>
        <p:spPr>
          <a:xfrm flipH="1" flipV="1">
            <a:off x="3695171" y="1608895"/>
            <a:ext cx="622901" cy="5754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225527C-F1D2-100C-76E9-EAFA676D1B3A}"/>
              </a:ext>
            </a:extLst>
          </p:cNvPr>
          <p:cNvCxnSpPr>
            <a:cxnSpLocks/>
          </p:cNvCxnSpPr>
          <p:nvPr/>
        </p:nvCxnSpPr>
        <p:spPr>
          <a:xfrm flipV="1">
            <a:off x="5052825" y="1851670"/>
            <a:ext cx="248655" cy="39789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05633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32"/>
  <p:tag name="AS_OS" val="Microsoft Windows NT 6.2.9200.0"/>
  <p:tag name="AS_RELEASE_DATE" val="2023.10.14"/>
  <p:tag name="AS_TITLE" val="Aspose.Slides for .NET Standard 2.0"/>
  <p:tag name="AS_VERSION" val="23.10"/>
</p:tagLst>
</file>

<file path=ppt/theme/theme1.xml><?xml version="1.0" encoding="utf-8"?>
<a:theme xmlns:a="http://schemas.openxmlformats.org/drawingml/2006/main" name="simple-light-2">
  <a:themeElements>
    <a:clrScheme name="Linden">
      <a:dk1>
        <a:srgbClr val="000000"/>
      </a:dk1>
      <a:lt1>
        <a:srgbClr val="FFFFFF"/>
      </a:lt1>
      <a:dk2>
        <a:srgbClr val="3F762A"/>
      </a:dk2>
      <a:lt2>
        <a:srgbClr val="F2F2F2"/>
      </a:lt2>
      <a:accent1>
        <a:srgbClr val="B7DFA8"/>
      </a:accent1>
      <a:accent2>
        <a:srgbClr val="549E39"/>
      </a:accent2>
      <a:accent3>
        <a:srgbClr val="C0CF3A"/>
      </a:accent3>
      <a:accent4>
        <a:srgbClr val="029676"/>
      </a:accent4>
      <a:accent5>
        <a:srgbClr val="4AB5C4"/>
      </a:accent5>
      <a:accent6>
        <a:srgbClr val="46CBF5"/>
      </a:accent6>
      <a:hlink>
        <a:srgbClr val="A9DB66"/>
      </a:hlink>
      <a:folHlink>
        <a:srgbClr val="7030A0"/>
      </a:folHlink>
    </a:clrScheme>
    <a:fontScheme name="Custom 1">
      <a:majorFont>
        <a:latin typeface="Aptos Display"/>
        <a:ea typeface=""/>
        <a:cs typeface=""/>
      </a:majorFont>
      <a:minorFont>
        <a:latin typeface="Apt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INDEN TEMPLATE" id="{04539F1E-FF97-47B2-801D-4D15E7251EA4}" vid="{82B5ED73-A165-4F27-A200-47D788EF3C4F}"/>
    </a:ext>
  </a:extLst>
</a:theme>
</file>

<file path=ppt/theme/theme2.xml><?xml version="1.0" encoding="utf-8"?>
<a:theme xmlns:a="http://schemas.openxmlformats.org/drawingml/2006/main" name="simple-light-2 override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c6552ff-e203-492b-9a4a-86c2b1ce869f" xsi:nil="true"/>
    <lcf76f155ced4ddcb4097134ff3c332f xmlns="b7694146-c8ed-40f6-8b19-31e42f00610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C78B0495807B4C8DFED128800297AE" ma:contentTypeVersion="" ma:contentTypeDescription="Create a new document." ma:contentTypeScope="" ma:versionID="433dbed3d06488e90e84ab833bae8c70">
  <xsd:schema xmlns:xsd="http://www.w3.org/2001/XMLSchema" xmlns:xs="http://www.w3.org/2001/XMLSchema" xmlns:p="http://schemas.microsoft.com/office/2006/metadata/properties" xmlns:ns2="b7694146-c8ed-40f6-8b19-31e42f006103" xmlns:ns3="9cdef66b-da02-42f4-b6df-0d417b979b31" xmlns:ns4="3c6552ff-e203-492b-9a4a-86c2b1ce869f" targetNamespace="http://schemas.microsoft.com/office/2006/metadata/properties" ma:root="true" ma:fieldsID="ea0e348a7896ed0e527c1e21478d09db" ns2:_="" ns3:_="" ns4:_="">
    <xsd:import namespace="b7694146-c8ed-40f6-8b19-31e42f006103"/>
    <xsd:import namespace="9cdef66b-da02-42f4-b6df-0d417b979b31"/>
    <xsd:import namespace="3c6552ff-e203-492b-9a4a-86c2b1ce86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694146-c8ed-40f6-8b19-31e42f0061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c470fb7-5308-496a-a12b-188b66d4a6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def66b-da02-42f4-b6df-0d417b979b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552ff-e203-492b-9a4a-86c2b1ce869f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0EEB33D-3BB5-4B04-B069-1B06D1A851E8}" ma:internalName="TaxCatchAll" ma:showField="CatchAllData" ma:web="{9cdef66b-da02-42f4-b6df-0d417b979b31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CE3335-BD98-4921-8FA9-D6A457000DF7}">
  <ds:schemaRefs>
    <ds:schemaRef ds:uri="http://schemas.microsoft.com/office/2006/metadata/properties"/>
    <ds:schemaRef ds:uri="http://schemas.microsoft.com/office/infopath/2007/PartnerControls"/>
    <ds:schemaRef ds:uri="3c6552ff-e203-492b-9a4a-86c2b1ce869f"/>
    <ds:schemaRef ds:uri="b7694146-c8ed-40f6-8b19-31e42f006103"/>
  </ds:schemaRefs>
</ds:datastoreItem>
</file>

<file path=customXml/itemProps2.xml><?xml version="1.0" encoding="utf-8"?>
<ds:datastoreItem xmlns:ds="http://schemas.openxmlformats.org/officeDocument/2006/customXml" ds:itemID="{32566CB8-6406-4D2D-A327-1C1A5CADC2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27964E-5906-4A9A-BB2C-61B96474DA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694146-c8ed-40f6-8b19-31e42f006103"/>
    <ds:schemaRef ds:uri="9cdef66b-da02-42f4-b6df-0d417b979b31"/>
    <ds:schemaRef ds:uri="3c6552ff-e203-492b-9a4a-86c2b1ce86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LINDEN</Template>
  <TotalTime>834</TotalTime>
  <Words>241</Words>
  <Application>Microsoft Office PowerPoint</Application>
  <PresentationFormat>On-screen Show (16:9)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Lexend</vt:lpstr>
      <vt:lpstr>simple-light-2</vt:lpstr>
      <vt:lpstr>Adaptive Teaching strategies</vt:lpstr>
    </vt:vector>
  </TitlesOfParts>
  <Company>Telford and Wrekin IDT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Paskin , Jordan</dc:creator>
  <cp:lastModifiedBy>Daley, Kate</cp:lastModifiedBy>
  <cp:revision>120</cp:revision>
  <cp:lastPrinted>2023-11-01T18:26:03Z</cp:lastPrinted>
  <dcterms:created xsi:type="dcterms:W3CDTF">2025-01-31T14:56:28Z</dcterms:created>
  <dcterms:modified xsi:type="dcterms:W3CDTF">2025-05-05T22:07:26Z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0x010100A8C78B0495807B4C8DFED128800297AE</vt:lpwstr>
  </property>
  <property fmtid="{D5CDD505-2E9C-101B-9397-08002B2CF9AE}" pid="3" name="MediaServiceImageTags">
    <vt:lpwstr/>
  </property>
</Properties>
</file>